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C1B0-24E2-4DB0-A336-8619486819D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0B95-ABBE-439C-89F7-7B56D582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1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C1B0-24E2-4DB0-A336-8619486819D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0B95-ABBE-439C-89F7-7B56D582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6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C1B0-24E2-4DB0-A336-8619486819D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0B95-ABBE-439C-89F7-7B56D582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8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C1B0-24E2-4DB0-A336-8619486819D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0B95-ABBE-439C-89F7-7B56D582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6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C1B0-24E2-4DB0-A336-8619486819D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0B95-ABBE-439C-89F7-7B56D582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9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C1B0-24E2-4DB0-A336-8619486819D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0B95-ABBE-439C-89F7-7B56D582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C1B0-24E2-4DB0-A336-8619486819D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0B95-ABBE-439C-89F7-7B56D582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9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C1B0-24E2-4DB0-A336-8619486819D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0B95-ABBE-439C-89F7-7B56D582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2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C1B0-24E2-4DB0-A336-8619486819D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0B95-ABBE-439C-89F7-7B56D582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C1B0-24E2-4DB0-A336-8619486819D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0B95-ABBE-439C-89F7-7B56D582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3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C1B0-24E2-4DB0-A336-8619486819D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0B95-ABBE-439C-89F7-7B56D582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5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8C1B0-24E2-4DB0-A336-8619486819D6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40B95-ABBE-439C-89F7-7B56D582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9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457200"/>
            <a:ext cx="7772400" cy="1470025"/>
          </a:xfrm>
        </p:spPr>
        <p:txBody>
          <a:bodyPr/>
          <a:lstStyle/>
          <a:p>
            <a:r>
              <a:rPr lang="en-US" dirty="0" smtClean="0"/>
              <a:t>3 Camera Angles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" y="609600"/>
            <a:ext cx="3719945" cy="278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38" y="609600"/>
            <a:ext cx="40894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9" y="3676650"/>
            <a:ext cx="396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2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camera shots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3782"/>
            <a:ext cx="3179618" cy="238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98418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3693886" cy="277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6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3 Camera Angles</vt:lpstr>
      <vt:lpstr>3 camera shots</vt:lpstr>
    </vt:vector>
  </TitlesOfParts>
  <Company>Sachem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Camera Angles</dc:title>
  <dc:creator>Sachem Central School District</dc:creator>
  <cp:lastModifiedBy>Sachem Central School District</cp:lastModifiedBy>
  <cp:revision>3</cp:revision>
  <cp:lastPrinted>2016-10-28T11:40:00Z</cp:lastPrinted>
  <dcterms:created xsi:type="dcterms:W3CDTF">2016-10-28T11:02:21Z</dcterms:created>
  <dcterms:modified xsi:type="dcterms:W3CDTF">2016-10-28T12:10:12Z</dcterms:modified>
</cp:coreProperties>
</file>