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3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0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2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1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9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7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9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81DFA-BC40-43E0-BACD-7B53419D930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1A1A-7EF8-438E-87EC-B9A71A62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52708"/>
            <a:ext cx="8077199" cy="515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28956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41148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51816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51816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18514" y="433284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81799" y="38100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60028" y="3331681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199" y="22860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16764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09999" y="9906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1600200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47800" y="2091035"/>
            <a:ext cx="1981200" cy="436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381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       Carpentry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Saw Pre-Check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Always wear </a:t>
            </a:r>
            <a:r>
              <a:rPr lang="en-US" dirty="0"/>
              <a:t>S</a:t>
            </a:r>
            <a:r>
              <a:rPr lang="en-US" dirty="0" smtClean="0"/>
              <a:t>afety Glasses.</a:t>
            </a:r>
          </a:p>
          <a:p>
            <a:r>
              <a:rPr lang="en-US" dirty="0" smtClean="0"/>
              <a:t>With Saw UNPLUGGED check lower blade guard retracts and springs back smoothly.</a:t>
            </a:r>
          </a:p>
          <a:p>
            <a:r>
              <a:rPr lang="en-US" dirty="0" smtClean="0"/>
              <a:t>Check Saw blade for proper rotation</a:t>
            </a:r>
          </a:p>
          <a:p>
            <a:r>
              <a:rPr lang="en-US" dirty="0" smtClean="0"/>
              <a:t>Set depth of blade 1/8”-1/4” beneath the wood thickness.</a:t>
            </a:r>
          </a:p>
          <a:p>
            <a:r>
              <a:rPr lang="en-US" dirty="0" smtClean="0"/>
              <a:t>Inspect power cord for damage.</a:t>
            </a:r>
          </a:p>
          <a:p>
            <a:r>
              <a:rPr lang="en-US" dirty="0" smtClean="0"/>
              <a:t>Check to make sure you are using the proper Right/Left hand saw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3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Safely with the Circular 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Check that the retracting lower blade guard has returned to its starting position before laying down the saw.</a:t>
            </a:r>
          </a:p>
          <a:p>
            <a:r>
              <a:rPr lang="en-US" dirty="0"/>
              <a:t>Keep upper and retracting lower blade guard clean and free of sawdust.</a:t>
            </a:r>
          </a:p>
          <a:p>
            <a:r>
              <a:rPr lang="en-US" dirty="0"/>
              <a:t>Disconnect power supply before adjusting or changing the blade.</a:t>
            </a:r>
          </a:p>
          <a:p>
            <a:r>
              <a:rPr lang="en-US" dirty="0"/>
              <a:t>Allow the saw to reach full power before starting to cut.</a:t>
            </a:r>
          </a:p>
          <a:p>
            <a:r>
              <a:rPr lang="en-US" dirty="0"/>
              <a:t>Use two hands to operate saws - one on a trigger switch and the other on a front knob handle.</a:t>
            </a:r>
          </a:p>
          <a:p>
            <a:r>
              <a:rPr lang="en-US" dirty="0"/>
              <a:t>Keep motor free from accumulation of dust and chips.</a:t>
            </a:r>
          </a:p>
          <a:p>
            <a:r>
              <a:rPr lang="en-US" dirty="0"/>
              <a:t>Select the correct blade for stock being cut and allow it to cut steadily. Do not force it.</a:t>
            </a:r>
          </a:p>
          <a:p>
            <a:r>
              <a:rPr lang="en-US" dirty="0"/>
              <a:t>Secure stock being cut to avoid movement.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1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Do not hold or force the retracting lower guard in the open position.</a:t>
            </a:r>
          </a:p>
          <a:p>
            <a:r>
              <a:rPr lang="en-US" dirty="0"/>
              <a:t>Do not place hand under the shoe or guard of the saw.</a:t>
            </a:r>
          </a:p>
          <a:p>
            <a:r>
              <a:rPr lang="en-US" dirty="0"/>
              <a:t>Do not over tighten the blade-locking nut.</a:t>
            </a:r>
          </a:p>
          <a:p>
            <a:r>
              <a:rPr lang="en-US" dirty="0"/>
              <a:t>Do not twist the saw to change, cut or check alignment.</a:t>
            </a:r>
          </a:p>
          <a:p>
            <a:r>
              <a:rPr lang="en-US" dirty="0"/>
              <a:t>Do not use a saw that vibrates or appears unsafe in any way.</a:t>
            </a:r>
          </a:p>
          <a:p>
            <a:r>
              <a:rPr lang="en-US" dirty="0"/>
              <a:t>Do not force the saw during cutting.</a:t>
            </a:r>
          </a:p>
          <a:p>
            <a:r>
              <a:rPr lang="en-US" dirty="0"/>
              <a:t>Do not cut materials without first checking for obstructions or other objects such as nails and screws.</a:t>
            </a:r>
          </a:p>
          <a:p>
            <a:r>
              <a:rPr lang="en-US" dirty="0"/>
              <a:t>Do not carry the saw with a finger on the trigger switch.</a:t>
            </a:r>
          </a:p>
          <a:p>
            <a:r>
              <a:rPr lang="en-US" dirty="0"/>
              <a:t>Do not overreach. Keep proper footing and balance.</a:t>
            </a:r>
          </a:p>
          <a:p>
            <a:r>
              <a:rPr lang="en-US" dirty="0"/>
              <a:t>Do not rip stock without using a wedge or guide clamped or nailed to the stock.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Circular Saw Pre-Check</vt:lpstr>
      <vt:lpstr>Working Safely with the Circular Saw</vt:lpstr>
      <vt:lpstr>What to Avoid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Sachem Central School District</dc:creator>
  <cp:lastModifiedBy>Sachem Central School District</cp:lastModifiedBy>
  <cp:revision>5</cp:revision>
  <dcterms:created xsi:type="dcterms:W3CDTF">2017-09-11T10:42:43Z</dcterms:created>
  <dcterms:modified xsi:type="dcterms:W3CDTF">2017-09-11T13:33:43Z</dcterms:modified>
</cp:coreProperties>
</file>