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4" r:id="rId4"/>
    <p:sldId id="265" r:id="rId5"/>
    <p:sldId id="262" r:id="rId6"/>
    <p:sldId id="263" r:id="rId7"/>
    <p:sldId id="259" r:id="rId8"/>
    <p:sldId id="258" r:id="rId9"/>
    <p:sldId id="257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F3E2-6A1D-43D8-9C2C-DB36E5795D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355C-3F82-4C0E-9D4E-C6AC6B0EA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F3E2-6A1D-43D8-9C2C-DB36E5795D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355C-3F82-4C0E-9D4E-C6AC6B0EA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F3E2-6A1D-43D8-9C2C-DB36E5795D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355C-3F82-4C0E-9D4E-C6AC6B0EA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F3E2-6A1D-43D8-9C2C-DB36E5795D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355C-3F82-4C0E-9D4E-C6AC6B0EA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F3E2-6A1D-43D8-9C2C-DB36E5795D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355C-3F82-4C0E-9D4E-C6AC6B0EA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F3E2-6A1D-43D8-9C2C-DB36E5795D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355C-3F82-4C0E-9D4E-C6AC6B0EAD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F3E2-6A1D-43D8-9C2C-DB36E5795D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355C-3F82-4C0E-9D4E-C6AC6B0EA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F3E2-6A1D-43D8-9C2C-DB36E5795D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355C-3F82-4C0E-9D4E-C6AC6B0EA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F3E2-6A1D-43D8-9C2C-DB36E5795D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355C-3F82-4C0E-9D4E-C6AC6B0EA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F3E2-6A1D-43D8-9C2C-DB36E5795D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B2355C-3F82-4C0E-9D4E-C6AC6B0EA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F3E2-6A1D-43D8-9C2C-DB36E5795D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355C-3F82-4C0E-9D4E-C6AC6B0EA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707F3E2-6A1D-43D8-9C2C-DB36E5795D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1B2355C-3F82-4C0E-9D4E-C6AC6B0EAD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86000"/>
            <a:ext cx="6400800" cy="2667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Do Now:</a:t>
            </a:r>
          </a:p>
          <a:p>
            <a:r>
              <a:rPr lang="en-US" sz="2400" dirty="0" smtClean="0"/>
              <a:t>Describe: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Voltage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Amps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Resistance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4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8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2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electricity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761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Static:</a:t>
            </a:r>
          </a:p>
          <a:p>
            <a:endParaRPr lang="en-US" sz="2400" dirty="0" smtClean="0"/>
          </a:p>
          <a:p>
            <a:r>
              <a:rPr lang="en-US" sz="2400" dirty="0" smtClean="0"/>
              <a:t>Alternating Current</a:t>
            </a:r>
          </a:p>
          <a:p>
            <a:r>
              <a:rPr lang="en-US" sz="2400" dirty="0" smtClean="0"/>
              <a:t>	</a:t>
            </a:r>
          </a:p>
          <a:p>
            <a:endParaRPr lang="en-US" sz="2400" dirty="0"/>
          </a:p>
          <a:p>
            <a:r>
              <a:rPr lang="en-US" sz="2400" dirty="0" smtClean="0"/>
              <a:t>Direct Current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609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9057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Switch</a:t>
            </a:r>
          </a:p>
          <a:p>
            <a:pPr marL="0" indent="0"/>
            <a:r>
              <a:rPr lang="en-US" sz="3200" dirty="0" smtClean="0"/>
              <a:t>	2 way/3 way/ 4way</a:t>
            </a:r>
          </a:p>
          <a:p>
            <a:pPr marL="0" indent="0"/>
            <a:r>
              <a:rPr lang="en-US" sz="3200" dirty="0"/>
              <a:t>	</a:t>
            </a:r>
            <a:r>
              <a:rPr lang="en-US" sz="3200" dirty="0" smtClean="0"/>
              <a:t>Load/Line Terminals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Outlet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Junction Box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Wires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Fuse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Circuit Breaker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039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Terminal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69997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2 way:						3Way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659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Series Circuit</a:t>
            </a:r>
          </a:p>
          <a:p>
            <a:pPr lvl="1"/>
            <a:r>
              <a:rPr lang="en-US" sz="3200" dirty="0" smtClean="0"/>
              <a:t>_______________ Path for electricity to flow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/>
              <a:t>	Voltage shared between </a:t>
            </a:r>
            <a:r>
              <a:rPr lang="en-US" sz="3200" dirty="0" smtClean="0"/>
              <a:t>components.</a:t>
            </a:r>
          </a:p>
          <a:p>
            <a:pPr marL="0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Current is the same all points.</a:t>
            </a:r>
            <a:endParaRPr lang="en-US" sz="3200" dirty="0"/>
          </a:p>
          <a:p>
            <a:pPr marL="0" lvl="1" indent="0">
              <a:buNone/>
            </a:pPr>
            <a:endParaRPr lang="en-US" sz="3200" dirty="0" smtClean="0"/>
          </a:p>
          <a:p>
            <a:pPr lvl="2"/>
            <a:r>
              <a:rPr lang="en-US" sz="3200" dirty="0" smtClean="0"/>
              <a:t>Example: Christmas lights</a:t>
            </a:r>
          </a:p>
          <a:p>
            <a:pPr lvl="2"/>
            <a:endParaRPr lang="en-US" sz="3200" dirty="0"/>
          </a:p>
          <a:p>
            <a:pPr lvl="1"/>
            <a:r>
              <a:rPr lang="en-US" sz="3200" dirty="0" smtClean="0"/>
              <a:t>Diagram: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56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Parallel Circuit</a:t>
            </a:r>
          </a:p>
          <a:p>
            <a:pPr lvl="1"/>
            <a:r>
              <a:rPr lang="en-US" sz="3200" dirty="0"/>
              <a:t>________________ Paths for electricity to flow</a:t>
            </a:r>
          </a:p>
          <a:p>
            <a:pPr lvl="1"/>
            <a:r>
              <a:rPr lang="en-US" sz="3200" dirty="0"/>
              <a:t>Example</a:t>
            </a:r>
            <a:r>
              <a:rPr lang="en-US" sz="3200" dirty="0" smtClean="0"/>
              <a:t>:  Menorah </a:t>
            </a:r>
          </a:p>
          <a:p>
            <a:pPr lvl="1"/>
            <a:r>
              <a:rPr lang="en-US" sz="3200" dirty="0"/>
              <a:t>Voltage loss equal across each </a:t>
            </a:r>
            <a:r>
              <a:rPr lang="en-US" sz="3200" dirty="0" smtClean="0"/>
              <a:t>component</a:t>
            </a:r>
          </a:p>
          <a:p>
            <a:pPr lvl="1"/>
            <a:r>
              <a:rPr lang="en-US" sz="3200" dirty="0" smtClean="0"/>
              <a:t>Current is shared between </a:t>
            </a:r>
            <a:r>
              <a:rPr lang="en-US" sz="3200" smtClean="0"/>
              <a:t>each branch.</a:t>
            </a:r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Diagram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89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047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Underwriters-(UL) Product tested &amp; meets minimum safety standards</a:t>
            </a:r>
          </a:p>
          <a:p>
            <a:r>
              <a:rPr lang="en-US" sz="2800" dirty="0" smtClean="0"/>
              <a:t>Fire Underwriters- Tested &amp; Inspected by to meet safety codes </a:t>
            </a:r>
          </a:p>
          <a:p>
            <a:r>
              <a:rPr lang="en-US" sz="2800" dirty="0" smtClean="0"/>
              <a:t>Codes- Set of rules National Electric Code (NEC)</a:t>
            </a:r>
          </a:p>
          <a:p>
            <a:r>
              <a:rPr lang="en-US" sz="2800" dirty="0" smtClean="0"/>
              <a:t>Some Codes- All bathroom and Kitchen Circuits will be protected by GFI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259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Codes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All bathroom and kitchen circuits must be protected by a GFI.</a:t>
            </a:r>
          </a:p>
          <a:p>
            <a:pPr lvl="1"/>
            <a:r>
              <a:rPr lang="en-US" sz="3200" dirty="0" smtClean="0"/>
              <a:t>GFI= ___________ __________ ___________</a:t>
            </a:r>
          </a:p>
          <a:p>
            <a:pPr lvl="1"/>
            <a:r>
              <a:rPr lang="en-US" sz="3200" dirty="0" smtClean="0"/>
              <a:t>How does a GFI work?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2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#14-2 gauge wire 15 amp breaker</a:t>
            </a:r>
          </a:p>
          <a:p>
            <a:pPr lvl="1"/>
            <a:r>
              <a:rPr lang="en-US" dirty="0" smtClean="0"/>
              <a:t>#12-2 gauge wire 20 Amp breaker</a:t>
            </a:r>
          </a:p>
          <a:p>
            <a:pPr lvl="1"/>
            <a:r>
              <a:rPr lang="en-US" dirty="0" smtClean="0"/>
              <a:t>#10 gauge wire 30 amp breaker</a:t>
            </a:r>
          </a:p>
          <a:p>
            <a:pPr lvl="1"/>
            <a:r>
              <a:rPr lang="en-US" dirty="0" smtClean="0"/>
              <a:t>#</a:t>
            </a:r>
            <a:r>
              <a:rPr lang="en-US" smtClean="0"/>
              <a:t>8 gauge </a:t>
            </a:r>
            <a:r>
              <a:rPr lang="en-US" dirty="0" smtClean="0"/>
              <a:t>wire 40 amp breaker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6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</TotalTime>
  <Words>159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Electrical</vt:lpstr>
      <vt:lpstr>Types of electricity</vt:lpstr>
      <vt:lpstr>Electrical Components</vt:lpstr>
      <vt:lpstr>Switch Terminal layout</vt:lpstr>
      <vt:lpstr>Types of Circuits</vt:lpstr>
      <vt:lpstr>PowerPoint Presentation</vt:lpstr>
      <vt:lpstr>Vocab</vt:lpstr>
      <vt:lpstr>Codes Con’t</vt:lpstr>
      <vt:lpstr>PowerPoint Presentation</vt:lpstr>
      <vt:lpstr>PowerPoint Presentation</vt:lpstr>
      <vt:lpstr>PowerPoint Presentation</vt:lpstr>
    </vt:vector>
  </TitlesOfParts>
  <Company>Sachem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</dc:title>
  <dc:creator>Sachem Central School District</dc:creator>
  <cp:lastModifiedBy>Sachem Central School District</cp:lastModifiedBy>
  <cp:revision>8</cp:revision>
  <dcterms:created xsi:type="dcterms:W3CDTF">2017-11-13T12:05:27Z</dcterms:created>
  <dcterms:modified xsi:type="dcterms:W3CDTF">2017-11-14T12:25:26Z</dcterms:modified>
</cp:coreProperties>
</file>