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Laying out the Foundation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Byrne</a:t>
            </a:r>
          </a:p>
          <a:p>
            <a:r>
              <a:rPr lang="en-US" dirty="0" smtClean="0"/>
              <a:t>Carpentry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11371"/>
            <a:ext cx="7408333" cy="4687156"/>
          </a:xfrm>
        </p:spPr>
        <p:txBody>
          <a:bodyPr>
            <a:noAutofit/>
          </a:bodyPr>
          <a:lstStyle/>
          <a:p>
            <a:r>
              <a:rPr lang="en-US" b="1" dirty="0" smtClean="0"/>
              <a:t>String</a:t>
            </a:r>
            <a:r>
              <a:rPr lang="en-US" dirty="0" smtClean="0"/>
              <a:t>: used to distinguish the dimensions of the building layout.</a:t>
            </a:r>
          </a:p>
          <a:p>
            <a:r>
              <a:rPr lang="en-US" b="1" dirty="0" smtClean="0"/>
              <a:t>Hammer</a:t>
            </a:r>
            <a:r>
              <a:rPr lang="en-US" dirty="0" smtClean="0"/>
              <a:t>: used to sink stakes into the ground.</a:t>
            </a:r>
          </a:p>
          <a:p>
            <a:r>
              <a:rPr lang="en-US" b="1" dirty="0" smtClean="0"/>
              <a:t>Chalk line: </a:t>
            </a:r>
            <a:r>
              <a:rPr lang="en-US" dirty="0" smtClean="0"/>
              <a:t>Used to make straight lines and deposit chalk as a reference.</a:t>
            </a:r>
          </a:p>
          <a:p>
            <a:r>
              <a:rPr lang="en-US" b="1" dirty="0" smtClean="0"/>
              <a:t>100ft measuring tape: </a:t>
            </a:r>
            <a:r>
              <a:rPr lang="en-US" dirty="0" smtClean="0"/>
              <a:t>used to measure diagonals.</a:t>
            </a:r>
          </a:p>
          <a:p>
            <a:r>
              <a:rPr lang="en-US" b="1" dirty="0" smtClean="0"/>
              <a:t>Line level: </a:t>
            </a:r>
            <a:r>
              <a:rPr lang="en-US" dirty="0" smtClean="0"/>
              <a:t>gives best measurement on a taught line and placed n the middle.</a:t>
            </a:r>
          </a:p>
          <a:p>
            <a:r>
              <a:rPr lang="en-US" b="1" dirty="0" smtClean="0"/>
              <a:t>8D Nails</a:t>
            </a:r>
            <a:r>
              <a:rPr lang="en-US" dirty="0" smtClean="0"/>
              <a:t>: attach line to batter boards</a:t>
            </a:r>
          </a:p>
          <a:p>
            <a:r>
              <a:rPr lang="en-US" b="1" dirty="0" smtClean="0"/>
              <a:t>Framing Square: </a:t>
            </a:r>
            <a:r>
              <a:rPr lang="en-US" dirty="0" smtClean="0"/>
              <a:t>used to measure 90 angles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4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local building codes:</a:t>
            </a:r>
          </a:p>
          <a:p>
            <a:pPr lvl="1"/>
            <a:r>
              <a:rPr lang="en-US" dirty="0" smtClean="0"/>
              <a:t>Easements</a:t>
            </a:r>
          </a:p>
          <a:p>
            <a:pPr lvl="1"/>
            <a:r>
              <a:rPr lang="en-US" dirty="0" smtClean="0"/>
              <a:t>Property boundaries</a:t>
            </a:r>
          </a:p>
          <a:p>
            <a:pPr lvl="1"/>
            <a:r>
              <a:rPr lang="en-US" dirty="0" smtClean="0"/>
              <a:t>Property drainage (garage/Shed)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Width and length</a:t>
            </a:r>
          </a:p>
          <a:p>
            <a:endParaRPr lang="en-US" sz="3200" dirty="0"/>
          </a:p>
          <a:p>
            <a:pPr lvl="1"/>
            <a:r>
              <a:rPr lang="en-US" sz="3200" dirty="0" smtClean="0"/>
              <a:t>House we are building is 16’ x 24’</a:t>
            </a:r>
          </a:p>
          <a:p>
            <a:pPr lvl="1"/>
            <a:endParaRPr lang="en-US" sz="3200" dirty="0"/>
          </a:p>
          <a:p>
            <a:r>
              <a:rPr lang="en-US" sz="3200" dirty="0" smtClean="0"/>
              <a:t>Activity is foundation is 6’ x 6’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Size of the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64640"/>
            <a:ext cx="7408333" cy="10219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Using a road or property line as a reference determine the maximum size of the foundation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foundation</a:t>
            </a:r>
            <a:endParaRPr lang="en-US" dirty="0"/>
          </a:p>
        </p:txBody>
      </p:sp>
      <p:pic>
        <p:nvPicPr>
          <p:cNvPr id="5" name="Picture 4" descr="Screen Shot 2017-09-24 at 9.20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67632"/>
            <a:ext cx="3631692" cy="3290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17092" y="3565543"/>
            <a:ext cx="3163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Sides:</a:t>
            </a:r>
          </a:p>
          <a:p>
            <a:r>
              <a:rPr lang="en-US" sz="2000" dirty="0" smtClean="0"/>
              <a:t>AB is the front</a:t>
            </a:r>
          </a:p>
          <a:p>
            <a:r>
              <a:rPr lang="en-US" sz="2000" dirty="0" smtClean="0"/>
              <a:t>AC is the left side</a:t>
            </a:r>
          </a:p>
          <a:p>
            <a:r>
              <a:rPr lang="en-US" sz="2000" dirty="0" smtClean="0"/>
              <a:t>BD is the right side</a:t>
            </a:r>
          </a:p>
          <a:p>
            <a:r>
              <a:rPr lang="en-US" sz="2000" dirty="0" smtClean="0"/>
              <a:t>CD is the back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92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a stake in the first corner and label it “A”</a:t>
            </a:r>
          </a:p>
          <a:p>
            <a:r>
              <a:rPr lang="en-US" dirty="0" smtClean="0"/>
              <a:t>Measure to the adjacent corner and label it “B”</a:t>
            </a:r>
          </a:p>
          <a:p>
            <a:endParaRPr lang="en-US" dirty="0"/>
          </a:p>
          <a:p>
            <a:r>
              <a:rPr lang="en-US" dirty="0" smtClean="0"/>
              <a:t>What is the formula for </a:t>
            </a:r>
            <a:r>
              <a:rPr lang="en-US" dirty="0" smtClean="0"/>
              <a:t>Pythagoreans </a:t>
            </a:r>
            <a:r>
              <a:rPr lang="en-US" dirty="0" smtClean="0"/>
              <a:t>theorem </a:t>
            </a:r>
          </a:p>
          <a:p>
            <a:pPr marL="301943" lvl="1" indent="0" algn="ctr">
              <a:buNone/>
            </a:pPr>
            <a:r>
              <a:rPr lang="en-US" sz="2800" dirty="0" smtClean="0"/>
              <a:t>A</a:t>
            </a:r>
            <a:r>
              <a:rPr lang="en-US" sz="2800" baseline="30000" dirty="0" smtClean="0"/>
              <a:t>2</a:t>
            </a:r>
            <a:r>
              <a:rPr lang="en-US" sz="2800" dirty="0"/>
              <a:t> +</a:t>
            </a:r>
            <a:r>
              <a:rPr lang="en-US" sz="2800" dirty="0" smtClean="0"/>
              <a:t> 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C</a:t>
            </a:r>
            <a:r>
              <a:rPr lang="en-US" sz="2800" baseline="30000" dirty="0" smtClean="0"/>
              <a:t>2</a:t>
            </a:r>
            <a:endParaRPr lang="en-US" sz="2800" dirty="0"/>
          </a:p>
          <a:p>
            <a:pPr marL="301943" lvl="1" indent="0" algn="ctr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/>
              <a:t> +</a:t>
            </a:r>
            <a:r>
              <a:rPr lang="en-US" dirty="0" smtClean="0"/>
              <a:t> 4</a:t>
            </a:r>
            <a:r>
              <a:rPr lang="en-US" baseline="30000" dirty="0" smtClean="0"/>
              <a:t>2</a:t>
            </a:r>
            <a:r>
              <a:rPr lang="en-US" dirty="0" smtClean="0"/>
              <a:t> = 5</a:t>
            </a:r>
            <a:r>
              <a:rPr lang="en-US" baseline="30000" dirty="0" smtClean="0"/>
              <a:t>2</a:t>
            </a:r>
          </a:p>
          <a:p>
            <a:pPr marL="301943" lvl="1" indent="0" algn="ctr">
              <a:buNone/>
            </a:pPr>
            <a:endParaRPr lang="en-US" baseline="30000" dirty="0"/>
          </a:p>
          <a:p>
            <a:pPr marL="301943" lvl="1" indent="0" algn="ctr">
              <a:buNone/>
            </a:pPr>
            <a:r>
              <a:rPr lang="en-US" dirty="0" smtClean="0"/>
              <a:t>9 + 16 =25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Side AB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6400800" y="4599709"/>
            <a:ext cx="1879600" cy="1879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location for stake C &amp; D</a:t>
            </a:r>
          </a:p>
          <a:p>
            <a:endParaRPr lang="en-US" dirty="0"/>
          </a:p>
          <a:p>
            <a:r>
              <a:rPr lang="en-US" dirty="0" smtClean="0"/>
              <a:t>At this point you will need two tape measures and a </a:t>
            </a:r>
            <a:endParaRPr lang="en-US" dirty="0" smtClean="0"/>
          </a:p>
          <a:p>
            <a:r>
              <a:rPr lang="en-US" dirty="0" err="1" smtClean="0"/>
              <a:t>t-Square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NEVER ADJUST LINE AB.  It is your reference line and all other lines are based off of it.  </a:t>
            </a:r>
          </a:p>
          <a:p>
            <a:endParaRPr lang="en-US" dirty="0"/>
          </a:p>
          <a:p>
            <a:r>
              <a:rPr lang="en-US" dirty="0" smtClean="0"/>
              <a:t>Measure Diagonals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 &amp;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48876" y="2502306"/>
            <a:ext cx="5565304" cy="3716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48876" y="2502306"/>
            <a:ext cx="5565304" cy="3716112"/>
          </a:xfrm>
          <a:prstGeom prst="line">
            <a:avLst/>
          </a:prstGeom>
          <a:ln w="1079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848876" y="2502306"/>
            <a:ext cx="5565304" cy="3716112"/>
          </a:xfrm>
          <a:prstGeom prst="line">
            <a:avLst/>
          </a:prstGeom>
          <a:ln w="1079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8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89</TotalTime>
  <Words>265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Laying out the Foundation</vt:lpstr>
      <vt:lpstr>Tools:</vt:lpstr>
      <vt:lpstr>Find the Location</vt:lpstr>
      <vt:lpstr>Determine the Size of the foundation</vt:lpstr>
      <vt:lpstr>Layout foundation</vt:lpstr>
      <vt:lpstr>Measure Side AB</vt:lpstr>
      <vt:lpstr>Side C &amp; 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Laying out the Foundation</dc:title>
  <dc:creator>jim byrne</dc:creator>
  <cp:lastModifiedBy>Sachem Central School District</cp:lastModifiedBy>
  <cp:revision>15</cp:revision>
  <dcterms:created xsi:type="dcterms:W3CDTF">2017-09-25T00:46:31Z</dcterms:created>
  <dcterms:modified xsi:type="dcterms:W3CDTF">2017-09-25T11:02:17Z</dcterms:modified>
</cp:coreProperties>
</file>