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5" r:id="rId8"/>
    <p:sldId id="262" r:id="rId9"/>
    <p:sldId id="264" r:id="rId10"/>
    <p:sldId id="257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330932"/>
            <a:ext cx="8228013" cy="1066800"/>
          </a:xfrm>
        </p:spPr>
        <p:txBody>
          <a:bodyPr/>
          <a:lstStyle/>
          <a:p>
            <a:r>
              <a:rPr lang="en-US" dirty="0" smtClean="0"/>
              <a:t>Mr. Byrne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230" y="232956"/>
            <a:ext cx="7500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Hardwood &amp; Softwoods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86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a tree into Lumber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0294"/>
            <a:ext cx="8503788" cy="44980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Manufacturing of Lumber</a:t>
            </a:r>
          </a:p>
          <a:p>
            <a:r>
              <a:rPr lang="en-US" sz="2400" dirty="0" smtClean="0"/>
              <a:t>Select trees to be harvested</a:t>
            </a:r>
          </a:p>
          <a:p>
            <a:r>
              <a:rPr lang="en-US" sz="2400" dirty="0" smtClean="0"/>
              <a:t>Cut down trees</a:t>
            </a:r>
          </a:p>
          <a:p>
            <a:pPr lvl="1"/>
            <a:r>
              <a:rPr lang="en-US" sz="2400" dirty="0" smtClean="0"/>
              <a:t>1940’s vast majority of American Forest were depleted</a:t>
            </a:r>
          </a:p>
          <a:p>
            <a:pPr lvl="2"/>
            <a:r>
              <a:rPr lang="en-US" sz="2000" dirty="0" smtClean="0"/>
              <a:t>Industrial Revolution</a:t>
            </a:r>
          </a:p>
          <a:p>
            <a:pPr lvl="1"/>
            <a:r>
              <a:rPr lang="en-US" sz="2400" dirty="0" smtClean="0"/>
              <a:t>Solution: Tree Farming</a:t>
            </a:r>
          </a:p>
          <a:p>
            <a:pPr lvl="2"/>
            <a:r>
              <a:rPr lang="en-US" sz="2000" dirty="0" smtClean="0"/>
              <a:t>Fast growing trees such as Pine were selected</a:t>
            </a:r>
          </a:p>
          <a:p>
            <a:pPr lvl="2"/>
            <a:r>
              <a:rPr lang="en-US" sz="2000" dirty="0" smtClean="0"/>
              <a:t>Trees grow without competition for nutrients and sunlight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Growth vs. New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455" y="1488141"/>
            <a:ext cx="3979887" cy="5306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99197"/>
            <a:ext cx="5270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Old growth lumber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Annual Growth Rings are more compact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Benefits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Stronger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Support large loads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More Stability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Less </a:t>
            </a:r>
            <a:r>
              <a:rPr lang="en-US" dirty="0"/>
              <a:t>E</a:t>
            </a:r>
            <a:r>
              <a:rPr lang="en-US" dirty="0" smtClean="0"/>
              <a:t>xpansion &amp; Contraction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More Rot Resistant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Interior heart wood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Termite Resistant not proof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/>
              <a:t>Denser rings are not as east for termites to eat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19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48" y="495046"/>
            <a:ext cx="8583933" cy="61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9993"/>
            <a:ext cx="8229600" cy="4358412"/>
          </a:xfrm>
        </p:spPr>
        <p:txBody>
          <a:bodyPr/>
          <a:lstStyle/>
          <a:p>
            <a:r>
              <a:rPr lang="en-US" sz="3200" dirty="0"/>
              <a:t>Deciduous </a:t>
            </a:r>
            <a:r>
              <a:rPr lang="en-US" sz="3200" dirty="0" smtClean="0"/>
              <a:t>trees: </a:t>
            </a:r>
            <a:r>
              <a:rPr lang="en-US" sz="3200" dirty="0"/>
              <a:t>normally lose their leaves</a:t>
            </a:r>
          </a:p>
          <a:p>
            <a:r>
              <a:rPr lang="en-US" dirty="0"/>
              <a:t>	Types: maple, oak, ash, balsa</a:t>
            </a:r>
          </a:p>
          <a:p>
            <a:r>
              <a:rPr lang="en-US" dirty="0"/>
              <a:t>	Have a slower growing rate</a:t>
            </a:r>
          </a:p>
          <a:p>
            <a:r>
              <a:rPr lang="en-US" dirty="0"/>
              <a:t>	Color- Dark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lants </a:t>
            </a:r>
            <a:r>
              <a:rPr lang="en-US" sz="3200" dirty="0"/>
              <a:t>that produce seeds with some sort of covering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95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094"/>
            <a:ext cx="3070673" cy="3267169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onstruction</a:t>
            </a:r>
            <a:endParaRPr lang="en-US" sz="3200" dirty="0"/>
          </a:p>
          <a:p>
            <a:r>
              <a:rPr lang="en-US" sz="3200" dirty="0"/>
              <a:t>F</a:t>
            </a:r>
            <a:r>
              <a:rPr lang="en-US" sz="3200" dirty="0" smtClean="0"/>
              <a:t>urniture</a:t>
            </a:r>
            <a:endParaRPr lang="en-US" sz="3200" dirty="0"/>
          </a:p>
          <a:p>
            <a:r>
              <a:rPr lang="en-US" sz="3200" dirty="0"/>
              <a:t>F</a:t>
            </a:r>
            <a:r>
              <a:rPr lang="en-US" sz="3200" dirty="0" smtClean="0"/>
              <a:t>looring</a:t>
            </a:r>
          </a:p>
          <a:p>
            <a:r>
              <a:rPr lang="en-US" sz="3200" dirty="0"/>
              <a:t>U</a:t>
            </a:r>
            <a:r>
              <a:rPr lang="en-US" sz="3200" dirty="0" smtClean="0"/>
              <a:t>tensils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088" y="2523626"/>
            <a:ext cx="4768711" cy="38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9326"/>
            <a:ext cx="7662864" cy="4175605"/>
          </a:xfrm>
        </p:spPr>
        <p:txBody>
          <a:bodyPr>
            <a:normAutofit/>
          </a:bodyPr>
          <a:lstStyle/>
          <a:p>
            <a:r>
              <a:rPr lang="en-US" dirty="0"/>
              <a:t>Conifers </a:t>
            </a:r>
            <a:r>
              <a:rPr lang="en-US" dirty="0" smtClean="0"/>
              <a:t>trees: </a:t>
            </a:r>
            <a:r>
              <a:rPr lang="en-US" dirty="0"/>
              <a:t>have </a:t>
            </a:r>
            <a:r>
              <a:rPr lang="en-US" dirty="0" smtClean="0"/>
              <a:t>needles, </a:t>
            </a:r>
            <a:r>
              <a:rPr lang="en-US" dirty="0"/>
              <a:t>normally do not lose them</a:t>
            </a:r>
          </a:p>
          <a:p>
            <a:r>
              <a:rPr lang="en-US" dirty="0"/>
              <a:t>	Types: Pine, spruce, cedar</a:t>
            </a:r>
          </a:p>
          <a:p>
            <a:r>
              <a:rPr lang="en-US" dirty="0"/>
              <a:t>	Has a faster rate of growing</a:t>
            </a:r>
          </a:p>
          <a:p>
            <a:r>
              <a:rPr lang="en-US" dirty="0"/>
              <a:t>	Color- </a:t>
            </a:r>
            <a:r>
              <a:rPr lang="en-US" dirty="0" smtClean="0"/>
              <a:t>Light</a:t>
            </a:r>
          </a:p>
          <a:p>
            <a:r>
              <a:rPr lang="en-US" dirty="0"/>
              <a:t>P</a:t>
            </a:r>
            <a:r>
              <a:rPr lang="en-US" dirty="0" smtClean="0"/>
              <a:t>lants </a:t>
            </a:r>
            <a:r>
              <a:rPr lang="en-US" dirty="0"/>
              <a:t>having seeds with no covering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Less Dense Growth rings </a:t>
            </a:r>
            <a:endParaRPr lang="en-US" dirty="0"/>
          </a:p>
          <a:p>
            <a:r>
              <a:rPr lang="en-US" dirty="0" smtClean="0"/>
              <a:t>Less 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6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158" y="1488141"/>
            <a:ext cx="5424642" cy="50515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381"/>
            <a:ext cx="7662864" cy="3267169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Construction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Windows/Doors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Furniture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Medium Density Fiber Board (MDF)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052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6" y="305097"/>
            <a:ext cx="8641379" cy="60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59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69</TotalTime>
  <Words>139</Words>
  <Application>Microsoft Macintosh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PowerPoint Presentation</vt:lpstr>
      <vt:lpstr>Turning a tree into Lumber</vt:lpstr>
      <vt:lpstr>Old Growth vs. New Growth</vt:lpstr>
      <vt:lpstr>PowerPoint Presentation</vt:lpstr>
      <vt:lpstr>Hardwoods</vt:lpstr>
      <vt:lpstr>Uses</vt:lpstr>
      <vt:lpstr>Softwoods</vt:lpstr>
      <vt:lpstr>Uses: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byrne</dc:creator>
  <cp:lastModifiedBy>jim byrne</cp:lastModifiedBy>
  <cp:revision>11</cp:revision>
  <dcterms:created xsi:type="dcterms:W3CDTF">2016-10-13T01:22:05Z</dcterms:created>
  <dcterms:modified xsi:type="dcterms:W3CDTF">2016-10-13T02:31:45Z</dcterms:modified>
</cp:coreProperties>
</file>