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4" r:id="rId3"/>
    <p:sldId id="265" r:id="rId4"/>
    <p:sldId id="266" r:id="rId5"/>
    <p:sldId id="257" r:id="rId6"/>
    <p:sldId id="261" r:id="rId7"/>
    <p:sldId id="259" r:id="rId8"/>
    <p:sldId id="262" r:id="rId9"/>
    <p:sldId id="258" r:id="rId10"/>
    <p:sldId id="267" r:id="rId11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D6ACB-7400-47DD-9776-F33FB80D6248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D5DB3-EC5A-4E81-8ED1-9014A9B5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7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DEF3B-7D7E-4CC9-9177-C6E500F84E9E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EF0423-5414-4A4C-9839-444B1010A4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insulation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5581650" cy="38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10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7" y="1295401"/>
            <a:ext cx="7429500" cy="496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54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R-Value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R-value indicates </a:t>
            </a:r>
            <a:r>
              <a:rPr lang="en-US" sz="3600" dirty="0" smtClean="0"/>
              <a:t>insulation's </a:t>
            </a:r>
            <a:r>
              <a:rPr lang="en-US" sz="3600" dirty="0"/>
              <a:t>resistance to heat flow.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higher the R-value, the greater the insulating </a:t>
            </a:r>
            <a:r>
              <a:rPr lang="en-US" sz="3600" dirty="0" smtClean="0"/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3997566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state R-values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Ceilings: R-49</a:t>
            </a:r>
          </a:p>
          <a:p>
            <a:r>
              <a:rPr lang="en-US" sz="3600" dirty="0"/>
              <a:t>Walls: R-21</a:t>
            </a:r>
          </a:p>
          <a:p>
            <a:r>
              <a:rPr lang="en-US" sz="3600" dirty="0"/>
              <a:t>Floors: R-30</a:t>
            </a:r>
          </a:p>
          <a:p>
            <a:r>
              <a:rPr lang="en-US" sz="3600" dirty="0"/>
              <a:t>Basement Wall: R-13</a:t>
            </a:r>
          </a:p>
        </p:txBody>
      </p:sp>
    </p:spTree>
    <p:extLst>
      <p:ext uri="{BB962C8B-B14F-4D97-AF65-F5344CB8AC3E}">
        <p14:creationId xmlns:p14="http://schemas.microsoft.com/office/powerpoint/2010/main" val="3783575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Types of insulation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27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Fiberglass insulation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R-value 3.2 per inch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99757"/>
            <a:ext cx="3562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3238500" cy="276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34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foam insulation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R-value 4.0 to 6.5 per inch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799365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2862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378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Cellulose thermal insulation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1718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1" y="2743200"/>
            <a:ext cx="3286239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75289"/>
            <a:ext cx="34896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8114" y="1600200"/>
            <a:ext cx="8643486" cy="4479925"/>
          </a:xfrm>
        </p:spPr>
        <p:txBody>
          <a:bodyPr/>
          <a:lstStyle/>
          <a:p>
            <a:r>
              <a:rPr lang="en-US" dirty="0"/>
              <a:t>R-value 3.2 per inch</a:t>
            </a:r>
          </a:p>
        </p:txBody>
      </p:sp>
    </p:spTree>
    <p:extLst>
      <p:ext uri="{BB962C8B-B14F-4D97-AF65-F5344CB8AC3E}">
        <p14:creationId xmlns:p14="http://schemas.microsoft.com/office/powerpoint/2010/main" val="990919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Urethane foams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R-value 4.5 to 6.5 per inch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9"/>
            <a:ext cx="3124200" cy="31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6574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124200" cy="27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10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Mineral-fiber insulation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R-value 3.1 per inch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1447800"/>
            <a:ext cx="28575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47332"/>
            <a:ext cx="3445357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6773"/>
            <a:ext cx="4438650" cy="29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82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77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insulation</vt:lpstr>
      <vt:lpstr>R-Value </vt:lpstr>
      <vt:lpstr>New York state R-values</vt:lpstr>
      <vt:lpstr>Types of insulation</vt:lpstr>
      <vt:lpstr>Fiberglass insulation</vt:lpstr>
      <vt:lpstr>Rigid foam insulation</vt:lpstr>
      <vt:lpstr>Cellulose thermal insulation</vt:lpstr>
      <vt:lpstr>Urethane foams</vt:lpstr>
      <vt:lpstr>Mineral-fiber insulation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insulation</dc:title>
  <dc:creator>Michael</dc:creator>
  <cp:lastModifiedBy>Michael</cp:lastModifiedBy>
  <cp:revision>17</cp:revision>
  <cp:lastPrinted>2012-05-02T22:29:33Z</cp:lastPrinted>
  <dcterms:created xsi:type="dcterms:W3CDTF">2012-05-01T23:51:25Z</dcterms:created>
  <dcterms:modified xsi:type="dcterms:W3CDTF">2012-05-03T16:59:06Z</dcterms:modified>
</cp:coreProperties>
</file>