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57" r:id="rId4"/>
    <p:sldId id="256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1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6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7F8-3082-ED43-BB01-C18EE6AD6EC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0B04-8023-0344-B783-0CE96D3C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7F8-3082-ED43-BB01-C18EE6AD6EC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0B04-8023-0344-B783-0CE96D3C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1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7F8-3082-ED43-BB01-C18EE6AD6EC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0B04-8023-0344-B783-0CE96D3C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9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7F8-3082-ED43-BB01-C18EE6AD6EC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0B04-8023-0344-B783-0CE96D3C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7F8-3082-ED43-BB01-C18EE6AD6EC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0B04-8023-0344-B783-0CE96D3C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7F8-3082-ED43-BB01-C18EE6AD6EC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0B04-8023-0344-B783-0CE96D3C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9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7F8-3082-ED43-BB01-C18EE6AD6EC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0B04-8023-0344-B783-0CE96D3C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6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7F8-3082-ED43-BB01-C18EE6AD6EC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0B04-8023-0344-B783-0CE96D3C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1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7F8-3082-ED43-BB01-C18EE6AD6EC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0B04-8023-0344-B783-0CE96D3C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2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7F8-3082-ED43-BB01-C18EE6AD6EC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0B04-8023-0344-B783-0CE96D3C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B7F8-3082-ED43-BB01-C18EE6AD6EC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0B04-8023-0344-B783-0CE96D3C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8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7B7F8-3082-ED43-BB01-C18EE6AD6EC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30B04-8023-0344-B783-0CE96D3C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5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426" y="388257"/>
            <a:ext cx="8217574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Footing and Foundation Plan: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077" y="2969846"/>
            <a:ext cx="6897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Scale Ruler:</a:t>
            </a:r>
          </a:p>
          <a:p>
            <a:r>
              <a:rPr lang="en-US" dirty="0" smtClean="0"/>
              <a:t>Construction Vocabulary:</a:t>
            </a:r>
          </a:p>
          <a:p>
            <a:r>
              <a:rPr lang="en-US" dirty="0" smtClean="0"/>
              <a:t>Project Description:</a:t>
            </a:r>
          </a:p>
          <a:p>
            <a:r>
              <a:rPr lang="en-US" dirty="0" smtClean="0"/>
              <a:t>Work on Project: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Ruler:</a:t>
            </a:r>
            <a:endParaRPr lang="en-US" dirty="0"/>
          </a:p>
        </p:txBody>
      </p:sp>
      <p:pic>
        <p:nvPicPr>
          <p:cNvPr id="4" name="Picture 3" descr="IMG_24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813" y="3665378"/>
            <a:ext cx="9033187" cy="85805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712" y="1926509"/>
            <a:ext cx="692774" cy="85805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22288" y="1578820"/>
            <a:ext cx="2883514" cy="34322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76762" y="806571"/>
            <a:ext cx="272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 inch = 1 foot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3301" y="3244334"/>
            <a:ext cx="113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 Inches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138256" y="2405722"/>
            <a:ext cx="26633" cy="701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8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9692" y="859692"/>
            <a:ext cx="7385539" cy="5255846"/>
          </a:xfrm>
          <a:prstGeom prst="rect">
            <a:avLst/>
          </a:prstGeom>
          <a:noFill/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9632" y="6251918"/>
            <a:ext cx="105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0-7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245231" y="3182034"/>
            <a:ext cx="105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0-7</a:t>
            </a:r>
            <a:endParaRPr lang="en-US" sz="3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245231" y="0"/>
            <a:ext cx="0" cy="689824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55785" y="0"/>
            <a:ext cx="0" cy="689824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859692"/>
            <a:ext cx="9144000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115538"/>
            <a:ext cx="9144000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Up-Down Arrow 17"/>
          <p:cNvSpPr/>
          <p:nvPr/>
        </p:nvSpPr>
        <p:spPr>
          <a:xfrm>
            <a:off x="4988185" y="6189400"/>
            <a:ext cx="254000" cy="60608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8280403" y="2751020"/>
            <a:ext cx="898769" cy="42711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692" y="859692"/>
            <a:ext cx="7385539" cy="5255846"/>
          </a:xfrm>
          <a:prstGeom prst="rect">
            <a:avLst/>
          </a:prstGeom>
          <a:noFill/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898768" y="2754924"/>
            <a:ext cx="4532923" cy="3341076"/>
          </a:xfrm>
          <a:prstGeom prst="rt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94154" y="1000597"/>
            <a:ext cx="484471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Pythagorean Theorem</a:t>
            </a:r>
          </a:p>
          <a:p>
            <a:r>
              <a:rPr lang="en-US" sz="3600" b="1" dirty="0" smtClean="0"/>
              <a:t>A^2+ B^2= C^2</a:t>
            </a:r>
          </a:p>
          <a:p>
            <a:r>
              <a:rPr lang="en-US" sz="3600" b="1" i="1" u="sng" dirty="0" smtClean="0"/>
              <a:t>3,4,5</a:t>
            </a:r>
            <a:r>
              <a:rPr lang="en-US" sz="3600" b="1" dirty="0" smtClean="0"/>
              <a:t> Triangle</a:t>
            </a:r>
            <a:endParaRPr lang="en-US" sz="3600" b="1" dirty="0"/>
          </a:p>
        </p:txBody>
      </p:sp>
      <p:sp>
        <p:nvSpPr>
          <p:cNvPr id="18" name="Rectangle 17"/>
          <p:cNvSpPr/>
          <p:nvPr/>
        </p:nvSpPr>
        <p:spPr>
          <a:xfrm>
            <a:off x="187278" y="4134896"/>
            <a:ext cx="9068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28483" y="5634335"/>
            <a:ext cx="9125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21915" y="3673231"/>
            <a:ext cx="886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Trapezoid 25"/>
          <p:cNvSpPr/>
          <p:nvPr/>
        </p:nvSpPr>
        <p:spPr>
          <a:xfrm>
            <a:off x="4396565" y="3920838"/>
            <a:ext cx="2070252" cy="1351445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/>
          <p:cNvSpPr/>
          <p:nvPr/>
        </p:nvSpPr>
        <p:spPr>
          <a:xfrm>
            <a:off x="6604000" y="3942636"/>
            <a:ext cx="1826845" cy="1351445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83504" y="2802990"/>
            <a:ext cx="38393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At Least 3 Corners!!!!!</a:t>
            </a:r>
          </a:p>
          <a:p>
            <a:r>
              <a:rPr lang="en-US" sz="2400" dirty="0" smtClean="0"/>
              <a:t>DO NOT WANT TRAPAZOID or PARALLELOGRAM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74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692" y="859692"/>
            <a:ext cx="7385539" cy="5255846"/>
          </a:xfrm>
          <a:prstGeom prst="rect">
            <a:avLst/>
          </a:prstGeom>
          <a:noFill/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898768" y="2754924"/>
            <a:ext cx="4532923" cy="3341076"/>
          </a:xfrm>
          <a:prstGeom prst="rt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98768" y="859692"/>
            <a:ext cx="7346463" cy="5236308"/>
          </a:xfrm>
          <a:prstGeom prst="straightConnector1">
            <a:avLst/>
          </a:prstGeom>
          <a:ln w="762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2"/>
          </p:cNvCxnSpPr>
          <p:nvPr/>
        </p:nvCxnSpPr>
        <p:spPr>
          <a:xfrm flipH="1">
            <a:off x="898768" y="859692"/>
            <a:ext cx="7346463" cy="5236308"/>
          </a:xfrm>
          <a:prstGeom prst="straightConnector1">
            <a:avLst/>
          </a:prstGeom>
          <a:ln w="762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30771" y="983301"/>
            <a:ext cx="3419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Measure Diagonally Corner t to corner.  If </a:t>
            </a:r>
            <a:r>
              <a:rPr lang="en-US" sz="2400" b="1" dirty="0" smtClean="0">
                <a:solidFill>
                  <a:srgbClr val="FFFF00"/>
                </a:solidFill>
              </a:rPr>
              <a:t>SQUARE</a:t>
            </a:r>
            <a:r>
              <a:rPr lang="en-US" sz="2400" b="1" dirty="0" smtClean="0"/>
              <a:t> measurement will be the </a:t>
            </a:r>
            <a:r>
              <a:rPr lang="en-US" sz="2400" b="1" dirty="0" smtClean="0">
                <a:solidFill>
                  <a:srgbClr val="FF0000"/>
                </a:solidFill>
              </a:rPr>
              <a:t>SAME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692" y="859692"/>
            <a:ext cx="7385539" cy="5255846"/>
          </a:xfrm>
          <a:prstGeom prst="rect">
            <a:avLst/>
          </a:prstGeom>
          <a:noFill/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59692" y="1621696"/>
            <a:ext cx="7385539" cy="19538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05076" y="859692"/>
            <a:ext cx="0" cy="5255846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59692" y="5271471"/>
            <a:ext cx="7385539" cy="19538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32707" y="859692"/>
            <a:ext cx="0" cy="5255846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97804" y="717904"/>
            <a:ext cx="1449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0-16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57580" y="3003901"/>
            <a:ext cx="1449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0-16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962792" y="859692"/>
            <a:ext cx="1" cy="762004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405076" y="3003901"/>
            <a:ext cx="840155" cy="0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2231290" y="0"/>
            <a:ext cx="1" cy="717904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0" y="3362853"/>
            <a:ext cx="859694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71583" y="78067"/>
            <a:ext cx="78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0-7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" y="2773068"/>
            <a:ext cx="85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0-7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692" y="859692"/>
            <a:ext cx="7385539" cy="5255846"/>
          </a:xfrm>
          <a:prstGeom prst="rect">
            <a:avLst/>
          </a:prstGeom>
          <a:noFill/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59692" y="1621696"/>
            <a:ext cx="7385539" cy="19538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05076" y="859692"/>
            <a:ext cx="0" cy="5255846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59692" y="5271471"/>
            <a:ext cx="7385539" cy="19538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32707" y="859692"/>
            <a:ext cx="0" cy="5255846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/>
        </p:nvSpPr>
        <p:spPr>
          <a:xfrm>
            <a:off x="1871784" y="2872152"/>
            <a:ext cx="3208216" cy="2383689"/>
          </a:xfrm>
          <a:prstGeom prst="rt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93631" y="1660772"/>
            <a:ext cx="5572369" cy="3630237"/>
          </a:xfrm>
          <a:prstGeom prst="straightConnector1">
            <a:avLst/>
          </a:prstGeom>
          <a:ln w="762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4" idx="2"/>
          </p:cNvCxnSpPr>
          <p:nvPr/>
        </p:nvCxnSpPr>
        <p:spPr>
          <a:xfrm flipH="1">
            <a:off x="1871784" y="1660772"/>
            <a:ext cx="5494216" cy="3595069"/>
          </a:xfrm>
          <a:prstGeom prst="straightConnector1">
            <a:avLst/>
          </a:prstGeom>
          <a:ln w="762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692" y="859692"/>
            <a:ext cx="7385539" cy="5255846"/>
          </a:xfrm>
          <a:prstGeom prst="rect">
            <a:avLst/>
          </a:prstGeom>
          <a:noFill/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59692" y="1621696"/>
            <a:ext cx="7385539" cy="19538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05076" y="859692"/>
            <a:ext cx="0" cy="5255846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59692" y="5271471"/>
            <a:ext cx="7385539" cy="19538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32707" y="859692"/>
            <a:ext cx="0" cy="5255846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93631" y="1660772"/>
            <a:ext cx="5572369" cy="3630237"/>
          </a:xfrm>
          <a:prstGeom prst="straightConnector1">
            <a:avLst/>
          </a:prstGeom>
          <a:ln w="762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71784" y="1660772"/>
            <a:ext cx="5494216" cy="3610699"/>
          </a:xfrm>
          <a:prstGeom prst="straightConnector1">
            <a:avLst/>
          </a:prstGeom>
          <a:ln w="762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59692" y="859692"/>
            <a:ext cx="7385539" cy="801080"/>
          </a:xfrm>
          <a:prstGeom prst="rect">
            <a:avLst/>
          </a:prstGeom>
          <a:solidFill>
            <a:srgbClr val="BB159B"/>
          </a:solidFill>
          <a:ln>
            <a:solidFill>
              <a:srgbClr val="BB15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9692" y="5193437"/>
            <a:ext cx="7385539" cy="922101"/>
          </a:xfrm>
          <a:prstGeom prst="rect">
            <a:avLst/>
          </a:prstGeom>
          <a:solidFill>
            <a:srgbClr val="BB159B"/>
          </a:solidFill>
          <a:ln>
            <a:solidFill>
              <a:srgbClr val="BB15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59692" y="1621696"/>
            <a:ext cx="1012092" cy="4181227"/>
          </a:xfrm>
          <a:prstGeom prst="rect">
            <a:avLst/>
          </a:prstGeom>
          <a:solidFill>
            <a:srgbClr val="BB159B"/>
          </a:solidFill>
          <a:ln>
            <a:solidFill>
              <a:srgbClr val="BB15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159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33139" y="1621696"/>
            <a:ext cx="1012092" cy="4181227"/>
          </a:xfrm>
          <a:prstGeom prst="rect">
            <a:avLst/>
          </a:prstGeom>
          <a:solidFill>
            <a:srgbClr val="BB159B"/>
          </a:solidFill>
          <a:ln>
            <a:solidFill>
              <a:srgbClr val="BB15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159B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7760" y="859692"/>
            <a:ext cx="3761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Footing Plan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1784" y="2272684"/>
            <a:ext cx="52633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Place Wooden Footing On Outside Line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6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4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5334" y="-59972"/>
            <a:ext cx="5721919" cy="78610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5787" y="5974756"/>
            <a:ext cx="8318213" cy="883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8586" y="420727"/>
            <a:ext cx="8318213" cy="883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5034" y="176737"/>
            <a:ext cx="8361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Final</a:t>
            </a:r>
            <a:r>
              <a:rPr lang="en-US" sz="5400" b="1" dirty="0" smtClean="0">
                <a:ln w="38100" cmpd="sng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381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Footing</a:t>
            </a:r>
            <a:r>
              <a:rPr lang="en-US" sz="5400" b="1" dirty="0" smtClean="0">
                <a:ln w="38100" cmpd="sng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381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</a:t>
            </a:r>
            <a:r>
              <a:rPr lang="en-US" sz="5400" b="1" dirty="0" smtClean="0">
                <a:ln w="38100" cmpd="sng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38100" cmpd="sng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034" y="876536"/>
            <a:ext cx="694444" cy="552754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20137" y="1009573"/>
            <a:ext cx="694444" cy="552754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85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Scale Ruler: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byrne</dc:creator>
  <cp:lastModifiedBy>Windows User</cp:lastModifiedBy>
  <cp:revision>19</cp:revision>
  <dcterms:created xsi:type="dcterms:W3CDTF">2012-09-21T01:57:02Z</dcterms:created>
  <dcterms:modified xsi:type="dcterms:W3CDTF">2012-09-21T11:41:18Z</dcterms:modified>
</cp:coreProperties>
</file>