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D2D18A-73E6-4F09-A891-45DD6A0B009F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4F9ADB-F962-437B-A8A2-ED6FA56CE7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2D18A-73E6-4F09-A891-45DD6A0B009F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F9ADB-F962-437B-A8A2-ED6FA56CE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6D2D18A-73E6-4F09-A891-45DD6A0B009F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4F9ADB-F962-437B-A8A2-ED6FA56CE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2D18A-73E6-4F09-A891-45DD6A0B009F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F9ADB-F962-437B-A8A2-ED6FA56CE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D2D18A-73E6-4F09-A891-45DD6A0B009F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F4F9ADB-F962-437B-A8A2-ED6FA56CE7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2D18A-73E6-4F09-A891-45DD6A0B009F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F9ADB-F962-437B-A8A2-ED6FA56CE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2D18A-73E6-4F09-A891-45DD6A0B009F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F9ADB-F962-437B-A8A2-ED6FA56CE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2D18A-73E6-4F09-A891-45DD6A0B009F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F9ADB-F962-437B-A8A2-ED6FA56CE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D2D18A-73E6-4F09-A891-45DD6A0B009F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F9ADB-F962-437B-A8A2-ED6FA56CE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2D18A-73E6-4F09-A891-45DD6A0B009F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F9ADB-F962-437B-A8A2-ED6FA56CE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2D18A-73E6-4F09-A891-45DD6A0B009F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F9ADB-F962-437B-A8A2-ED6FA56CE7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6D2D18A-73E6-4F09-A891-45DD6A0B009F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4F9ADB-F962-437B-A8A2-ED6FA56CE7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00377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Mistakes in Photography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s://tse4.mm.bing.net/th?id=OIP.Md95329ac0766bd87e77d8090ecf46faao0&amp;pid=15.1&amp;P=0&amp;w=323&amp;h=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527538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435" y="228600"/>
            <a:ext cx="630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Thinking more expensive equipment will provide better photos …</a:t>
            </a:r>
            <a:endParaRPr lang="en-US" dirty="0"/>
          </a:p>
        </p:txBody>
      </p:sp>
      <p:pic>
        <p:nvPicPr>
          <p:cNvPr id="11266" name="Picture 2" descr="https://tse4.mm.bing.net/th?id=OIP.Md57074bc19d42ff8683c95f38f61fc3eo0&amp;pid=15.1&amp;P=0&amp;w=258&amp;h=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2" y="762000"/>
            <a:ext cx="4038600" cy="27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thisiscolossal.com/wp-content/uploads/2014/06/09-COCU-LIU-3rdArchite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fliptroniks.com/wp-content/uploads/2015/07/photogtraph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59382"/>
            <a:ext cx="40386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7077" y="4757451"/>
            <a:ext cx="3390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Taken with iPhones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89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184" y="540327"/>
            <a:ext cx="90188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Biggest mistakes:</a:t>
            </a:r>
          </a:p>
          <a:p>
            <a:endParaRPr lang="en-US" sz="2400" dirty="0"/>
          </a:p>
          <a:p>
            <a:r>
              <a:rPr lang="en-US" sz="2400" dirty="0" smtClean="0"/>
              <a:t>NOT… taking a photo, taking 10 more as a backup, rotating the camera,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taking 10 more, showing them to someone, asking for an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honest opinion, discussing photos, editing photos, arguing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about how to make them better, and continuing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to get better …</a:t>
            </a:r>
            <a:endParaRPr lang="en-US" sz="2400" dirty="0"/>
          </a:p>
        </p:txBody>
      </p:sp>
      <p:pic>
        <p:nvPicPr>
          <p:cNvPr id="10242" name="Picture 2" descr="https://tse3.mm.bing.net/th?id=OIP.Mc6e23d0ebb2d01816453332201adb176o0&amp;pid=15.1&amp;P=0&amp;w=251&amp;h=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3889672" cy="25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655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to resolve these common mistakes:</a:t>
            </a:r>
          </a:p>
          <a:p>
            <a:endParaRPr lang="en-US" dirty="0"/>
          </a:p>
          <a:p>
            <a:r>
              <a:rPr lang="en-US" dirty="0" smtClean="0"/>
              <a:t>	Change the angle you are taking the picture.</a:t>
            </a:r>
          </a:p>
          <a:p>
            <a:r>
              <a:rPr lang="en-US" dirty="0"/>
              <a:t>	</a:t>
            </a:r>
            <a:r>
              <a:rPr lang="en-US" dirty="0" smtClean="0"/>
              <a:t>Change the distance you are taking the photo</a:t>
            </a:r>
          </a:p>
          <a:p>
            <a:endParaRPr lang="en-US" dirty="0"/>
          </a:p>
          <a:p>
            <a:r>
              <a:rPr lang="en-US" dirty="0" smtClean="0"/>
              <a:t>	Modify the scene. Move objects if possible if they 	are in your photo</a:t>
            </a:r>
          </a:p>
          <a:p>
            <a:endParaRPr lang="en-US" dirty="0"/>
          </a:p>
          <a:p>
            <a:r>
              <a:rPr lang="en-US" dirty="0" smtClean="0"/>
              <a:t>	Photo Editing software-Crop photo,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hoto of a cat where is a distracting element on the edge of th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38100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ean photograph of a 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38100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1752600"/>
            <a:ext cx="265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“Distractions on the Edge”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7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photo where a butterfly merges with th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3810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clear photo of a swallow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3810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1791793"/>
            <a:ext cx="347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“Merging Subject and Background”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7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portrait with kissing ed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2543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por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2543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990600"/>
            <a:ext cx="18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“Kissing the Edge”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mokestack and Graffi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447800"/>
            <a:ext cx="4772653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Take SHARP pictures …</a:t>
            </a:r>
          </a:p>
          <a:p>
            <a:endParaRPr lang="en-US" dirty="0"/>
          </a:p>
          <a:p>
            <a:r>
              <a:rPr lang="en-US" dirty="0" smtClean="0"/>
              <a:t>Focus on details</a:t>
            </a:r>
          </a:p>
          <a:p>
            <a:endParaRPr lang="en-US" dirty="0"/>
          </a:p>
          <a:p>
            <a:r>
              <a:rPr lang="en-US" dirty="0" smtClean="0"/>
              <a:t>Focus on EYES</a:t>
            </a:r>
          </a:p>
          <a:p>
            <a:endParaRPr lang="en-US" dirty="0"/>
          </a:p>
          <a:p>
            <a:r>
              <a:rPr lang="en-US" dirty="0" smtClean="0"/>
              <a:t>Up the </a:t>
            </a:r>
            <a:r>
              <a:rPr lang="en-US" dirty="0" smtClean="0"/>
              <a:t>ISO(international  standards organization)</a:t>
            </a:r>
          </a:p>
          <a:p>
            <a:r>
              <a:rPr lang="en-US" dirty="0"/>
              <a:t>	</a:t>
            </a:r>
            <a:r>
              <a:rPr lang="en-US" dirty="0" smtClean="0"/>
              <a:t>exposure, aperture, shutter speed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Speed up the shutter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22583" y="1487177"/>
            <a:ext cx="118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Sharp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9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hop, Chinatown. Notice the right ed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39" y="2438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845127"/>
            <a:ext cx="4791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“Skewed Lines”</a:t>
            </a:r>
          </a:p>
          <a:p>
            <a:endParaRPr lang="en-US" dirty="0"/>
          </a:p>
          <a:p>
            <a:r>
              <a:rPr lang="en-US" dirty="0" smtClean="0"/>
              <a:t>Keep verticals vertical and horizontals horizontal!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153400" y="20574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4600" y="5715000"/>
            <a:ext cx="64008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1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</a:t>
            </a:r>
            <a:r>
              <a:rPr lang="en-US" i="1" dirty="0"/>
              <a:t>If your photos aren’t good enough, you’re not close enough.</a:t>
            </a:r>
            <a:r>
              <a:rPr lang="en-US" dirty="0"/>
              <a:t>”</a:t>
            </a:r>
          </a:p>
        </p:txBody>
      </p:sp>
      <p:pic>
        <p:nvPicPr>
          <p:cNvPr id="6146" name="Picture 2" descr="https://tse3.mm.bing.net/th?id=OIP.Mc9ac920f13766f21c33586a9d60b009bo0&amp;pid=15.1&amp;P=0&amp;w=268&amp;h=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25527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tse1.mm.bing.net/th?id=OIP.M88b568051657a38eecf114e16947ba8bo0&amp;pid=15.1&amp;P=0&amp;w=265&amp;h=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25241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se3.mm.bing.net/th?id=OIP.Mfc418ff98219140ecccc249d3b8db656H0&amp;pid=15.1&amp;P=0&amp;w=245&amp;h=1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3000"/>
            <a:ext cx="233362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486400"/>
            <a:ext cx="393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Ordinary objects become extraordinary!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pyright Scott Bourne 2010 - All Rights Reserv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762000"/>
            <a:ext cx="380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sure your photos have a subject:</a:t>
            </a:r>
            <a:endParaRPr lang="en-US" dirty="0"/>
          </a:p>
        </p:txBody>
      </p:sp>
      <p:pic>
        <p:nvPicPr>
          <p:cNvPr id="7172" name="Picture 4" descr="https://tse3.mm.bing.net/th?id=OIP.M0c31434e7c14d4d7f8913e885e1ffc0co0&amp;pid=15.1&amp;P=0&amp;w=239&amp;h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2" y="1620982"/>
            <a:ext cx="364235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4648200"/>
            <a:ext cx="244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this is picture of</a:t>
            </a:r>
          </a:p>
          <a:p>
            <a:r>
              <a:rPr lang="en-US" dirty="0"/>
              <a:t>a</a:t>
            </a:r>
            <a:r>
              <a:rPr lang="en-US" dirty="0" smtClean="0"/>
              <a:t>nd why was it taken?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952" y="762000"/>
            <a:ext cx="217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 on the subject:</a:t>
            </a:r>
            <a:endParaRPr lang="en-US" dirty="0"/>
          </a:p>
        </p:txBody>
      </p:sp>
      <p:sp>
        <p:nvSpPr>
          <p:cNvPr id="3" name="AutoShape 2" descr="I Heart Faces - Common Photography Mistakes {Part 1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 Heart Faces - Common Photography Mistakes {Part 1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s://tse2.mm.bing.net/th?id=OIP.Mdcb41201ea23a7df7e14c222dd3c11f2o0&amp;pid=15.1&amp;P=0&amp;w=233&amp;h=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22193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tse4.mm.bing.net/th?id=OIP.M31a4aa294c54f4b34ef2d6bd2626f55dH0&amp;pid=15.1&amp;P=0&amp;w=233&amp;h=1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22193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tse1.mm.bing.net/th?id=OIP.M7f423a1de40c90f458a75e1eb79fab59o0&amp;pid=15.1&amp;P=0&amp;w=249&amp;h=1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23717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5334000"/>
            <a:ext cx="351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Takes ordinary and again, turns into</a:t>
            </a:r>
          </a:p>
          <a:p>
            <a:r>
              <a:rPr lang="en-US" dirty="0"/>
              <a:t>	</a:t>
            </a:r>
            <a:r>
              <a:rPr lang="en-US" dirty="0" smtClean="0"/>
              <a:t>EXTRAORDINARY!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2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</TotalTime>
  <Words>139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kconnelly</dc:creator>
  <cp:lastModifiedBy>Sachem Central School District</cp:lastModifiedBy>
  <cp:revision>9</cp:revision>
  <dcterms:created xsi:type="dcterms:W3CDTF">2016-09-27T12:29:38Z</dcterms:created>
  <dcterms:modified xsi:type="dcterms:W3CDTF">2016-09-28T11:10:41Z</dcterms:modified>
</cp:coreProperties>
</file>