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9E6E1-0DA4-4CD8-997C-808C39BD2A01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027FDB3-76D3-4105-A0A5-F3B58F74A01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9E6E1-0DA4-4CD8-997C-808C39BD2A01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FDB3-76D3-4105-A0A5-F3B58F74A01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027FDB3-76D3-4105-A0A5-F3B58F74A01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9E6E1-0DA4-4CD8-997C-808C39BD2A01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9E6E1-0DA4-4CD8-997C-808C39BD2A01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027FDB3-76D3-4105-A0A5-F3B58F74A01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9E6E1-0DA4-4CD8-997C-808C39BD2A01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027FDB3-76D3-4105-A0A5-F3B58F74A01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C39E6E1-0DA4-4CD8-997C-808C39BD2A01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FDB3-76D3-4105-A0A5-F3B58F74A01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9E6E1-0DA4-4CD8-997C-808C39BD2A01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027FDB3-76D3-4105-A0A5-F3B58F74A01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9E6E1-0DA4-4CD8-997C-808C39BD2A01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027FDB3-76D3-4105-A0A5-F3B58F74A0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9E6E1-0DA4-4CD8-997C-808C39BD2A01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027FDB3-76D3-4105-A0A5-F3B58F74A0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027FDB3-76D3-4105-A0A5-F3B58F74A01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9E6E1-0DA4-4CD8-997C-808C39BD2A01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027FDB3-76D3-4105-A0A5-F3B58F74A01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C39E6E1-0DA4-4CD8-997C-808C39BD2A01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C39E6E1-0DA4-4CD8-997C-808C39BD2A01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027FDB3-76D3-4105-A0A5-F3B58F74A01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Roofing Materials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478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Asphalt, wood, metal, mineral fiber</a:t>
            </a:r>
          </a:p>
          <a:p>
            <a:r>
              <a:rPr lang="en-US" dirty="0" smtClean="0"/>
              <a:t>Slate &amp; Tile</a:t>
            </a:r>
          </a:p>
          <a:p>
            <a:r>
              <a:rPr lang="en-US" dirty="0" smtClean="0"/>
              <a:t>Sheet Materials: (roll roofing, </a:t>
            </a:r>
            <a:r>
              <a:rPr lang="en-US" dirty="0" err="1" smtClean="0"/>
              <a:t>galvinized</a:t>
            </a:r>
            <a:r>
              <a:rPr lang="en-US" dirty="0" smtClean="0"/>
              <a:t> Iron, Aluminum &amp; Copper.</a:t>
            </a:r>
          </a:p>
          <a:p>
            <a:endParaRPr lang="en-US" dirty="0"/>
          </a:p>
          <a:p>
            <a:pPr lvl="1"/>
            <a:r>
              <a:rPr lang="en-US" dirty="0" smtClean="0"/>
              <a:t>Square: Amount of material needed to cover 100 sq. ft.</a:t>
            </a:r>
          </a:p>
          <a:p>
            <a:pPr lvl="1"/>
            <a:r>
              <a:rPr lang="en-US" dirty="0" smtClean="0"/>
              <a:t>Coverage: Amount of weather protection provided by over lapping</a:t>
            </a:r>
          </a:p>
          <a:p>
            <a:pPr lvl="1"/>
            <a:r>
              <a:rPr lang="en-US" dirty="0" smtClean="0"/>
              <a:t>Exposure: Distance in inches from 1 course to the next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009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the roof surface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Smooth &amp; Nailed good</a:t>
            </a:r>
          </a:p>
          <a:p>
            <a:r>
              <a:rPr lang="en-US" dirty="0" smtClean="0"/>
              <a:t>Attic Vented properly</a:t>
            </a:r>
          </a:p>
          <a:p>
            <a:r>
              <a:rPr lang="en-US" dirty="0" smtClean="0"/>
              <a:t>No nails sticking up or large holes</a:t>
            </a:r>
          </a:p>
          <a:p>
            <a:endParaRPr lang="en-US" dirty="0"/>
          </a:p>
          <a:p>
            <a:r>
              <a:rPr lang="en-US" dirty="0" smtClean="0"/>
              <a:t>Asphalt shingles : not used much</a:t>
            </a:r>
          </a:p>
          <a:p>
            <a:endParaRPr lang="en-US" dirty="0"/>
          </a:p>
          <a:p>
            <a:r>
              <a:rPr lang="en-US" dirty="0" smtClean="0"/>
              <a:t>Tar paper</a:t>
            </a:r>
          </a:p>
          <a:p>
            <a:pPr lvl="1"/>
            <a:r>
              <a:rPr lang="en-US" dirty="0" smtClean="0"/>
              <a:t>Protect sheathing from moisture</a:t>
            </a:r>
          </a:p>
          <a:p>
            <a:pPr lvl="1"/>
            <a:r>
              <a:rPr lang="en-US" dirty="0" smtClean="0"/>
              <a:t>Provides additional weather protection</a:t>
            </a:r>
          </a:p>
          <a:p>
            <a:pPr lvl="1"/>
            <a:r>
              <a:rPr lang="en-US" dirty="0" smtClean="0"/>
              <a:t>No not apply on </a:t>
            </a:r>
            <a:r>
              <a:rPr lang="en-US" smtClean="0"/>
              <a:t>wet sheathing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319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</TotalTime>
  <Words>104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Civic</vt:lpstr>
      <vt:lpstr>Roofing Materials</vt:lpstr>
      <vt:lpstr>Types of materials</vt:lpstr>
      <vt:lpstr>Preparing the roof surface</vt:lpstr>
    </vt:vector>
  </TitlesOfParts>
  <Company>Sachem Central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Roofing Materials</dc:title>
  <dc:creator>Sachem Central School District</dc:creator>
  <cp:lastModifiedBy>Sachem Central School District</cp:lastModifiedBy>
  <cp:revision>1</cp:revision>
  <dcterms:created xsi:type="dcterms:W3CDTF">2017-10-26T11:13:44Z</dcterms:created>
  <dcterms:modified xsi:type="dcterms:W3CDTF">2017-10-26T11:20:10Z</dcterms:modified>
</cp:coreProperties>
</file>