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7" r:id="rId11"/>
    <p:sldId id="268" r:id="rId12"/>
    <p:sldId id="270" r:id="rId13"/>
    <p:sldId id="269" r:id="rId14"/>
    <p:sldId id="266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11,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Rules of Thirds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Byrne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5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8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93906" y="0"/>
            <a:ext cx="0" cy="6858000"/>
          </a:xfrm>
          <a:prstGeom prst="line">
            <a:avLst/>
          </a:prstGeom>
          <a:ln w="38100" cmpd="sng">
            <a:solidFill>
              <a:srgbClr val="797B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43760" y="0"/>
            <a:ext cx="0" cy="6858000"/>
          </a:xfrm>
          <a:prstGeom prst="line">
            <a:avLst/>
          </a:prstGeom>
          <a:ln w="38100" cmpd="sng">
            <a:solidFill>
              <a:srgbClr val="797B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4426068"/>
            <a:ext cx="9144000" cy="3848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2328497"/>
            <a:ext cx="9144000" cy="38487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79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8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93906" y="0"/>
            <a:ext cx="0" cy="6858000"/>
          </a:xfrm>
          <a:prstGeom prst="line">
            <a:avLst/>
          </a:prstGeom>
          <a:ln w="38100" cmpd="sng">
            <a:solidFill>
              <a:srgbClr val="797B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43760" y="0"/>
            <a:ext cx="0" cy="6858000"/>
          </a:xfrm>
          <a:prstGeom prst="line">
            <a:avLst/>
          </a:prstGeom>
          <a:ln w="38100" cmpd="sng">
            <a:solidFill>
              <a:srgbClr val="797B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4426068"/>
            <a:ext cx="9144000" cy="3848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2328497"/>
            <a:ext cx="9144000" cy="38487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86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784"/>
            <a:ext cx="4579215" cy="3875215"/>
          </a:xfrm>
          <a:prstGeom prst="rect">
            <a:avLst/>
          </a:prstGeom>
        </p:spPr>
      </p:pic>
      <p:pic>
        <p:nvPicPr>
          <p:cNvPr id="5" name="Picture 4" descr="IMG_08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15" y="0"/>
            <a:ext cx="4564785" cy="38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7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193906" y="0"/>
            <a:ext cx="0" cy="6858000"/>
          </a:xfrm>
          <a:prstGeom prst="line">
            <a:avLst/>
          </a:prstGeom>
          <a:ln w="38100" cmpd="sng">
            <a:solidFill>
              <a:srgbClr val="797B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43760" y="0"/>
            <a:ext cx="0" cy="6858000"/>
          </a:xfrm>
          <a:prstGeom prst="line">
            <a:avLst/>
          </a:prstGeom>
          <a:ln w="38100" cmpd="sng">
            <a:solidFill>
              <a:srgbClr val="797B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4426068"/>
            <a:ext cx="9144000" cy="3848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2328497"/>
            <a:ext cx="9144000" cy="38487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8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5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8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a balanced and interesting photo</a:t>
            </a:r>
          </a:p>
          <a:p>
            <a:endParaRPr lang="en-US" dirty="0"/>
          </a:p>
          <a:p>
            <a:r>
              <a:rPr lang="en-US" dirty="0" smtClean="0"/>
              <a:t>Identifies (4) important parts of the image, where you should position points of interest while framing your image</a:t>
            </a:r>
          </a:p>
          <a:p>
            <a:endParaRPr lang="en-US" dirty="0"/>
          </a:p>
          <a:p>
            <a:r>
              <a:rPr lang="en-US" dirty="0" smtClean="0"/>
              <a:t>Studies show that the human eye is attracted to these locations rather than the center of the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Slice </a:t>
            </a:r>
            <a:r>
              <a:rPr lang="en-US" dirty="0"/>
              <a:t>your image into thirds both vertically and horizontally creating a grid of 9 squares</a:t>
            </a:r>
          </a:p>
          <a:p>
            <a:r>
              <a:rPr lang="en-US" dirty="0" smtClean="0"/>
              <a:t>Points of interest should be located where the lines intersect</a:t>
            </a:r>
          </a:p>
          <a:p>
            <a:endParaRPr lang="en-US" dirty="0" smtClean="0"/>
          </a:p>
          <a:p>
            <a:r>
              <a:rPr lang="en-US" dirty="0" smtClean="0"/>
              <a:t>Landscape Photos- Place the horizon along one of the horizontal 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887" y="3733293"/>
            <a:ext cx="3971728" cy="292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0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3" y="474043"/>
            <a:ext cx="8917414" cy="593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4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45" y="917107"/>
            <a:ext cx="6580217" cy="49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7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1" y="1030621"/>
            <a:ext cx="7434752" cy="49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6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66" y="1231601"/>
            <a:ext cx="7246482" cy="46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5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193906" y="0"/>
            <a:ext cx="0" cy="6858000"/>
          </a:xfrm>
          <a:prstGeom prst="line">
            <a:avLst/>
          </a:prstGeom>
          <a:ln w="38100" cmpd="sng">
            <a:solidFill>
              <a:srgbClr val="797B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43760" y="0"/>
            <a:ext cx="0" cy="6858000"/>
          </a:xfrm>
          <a:prstGeom prst="line">
            <a:avLst/>
          </a:prstGeom>
          <a:ln w="38100" cmpd="sng">
            <a:solidFill>
              <a:srgbClr val="797B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4426068"/>
            <a:ext cx="9144000" cy="3848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2328497"/>
            <a:ext cx="9144000" cy="38487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46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08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193906" y="0"/>
            <a:ext cx="0" cy="6858000"/>
          </a:xfrm>
          <a:prstGeom prst="line">
            <a:avLst/>
          </a:prstGeom>
          <a:ln w="38100" cmpd="sng">
            <a:solidFill>
              <a:srgbClr val="797B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43760" y="0"/>
            <a:ext cx="0" cy="6858000"/>
          </a:xfrm>
          <a:prstGeom prst="line">
            <a:avLst/>
          </a:prstGeom>
          <a:ln w="38100" cmpd="sng">
            <a:solidFill>
              <a:srgbClr val="797B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4426068"/>
            <a:ext cx="9144000" cy="3848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2328497"/>
            <a:ext cx="9144000" cy="38487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11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69</TotalTime>
  <Words>96</Words>
  <Application>Microsoft Macintosh PowerPoint</Application>
  <PresentationFormat>On-screen Show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Rules of Thirds</vt:lpstr>
      <vt:lpstr>Purpose:</vt:lpstr>
      <vt:lpstr>How:</vt:lpstr>
      <vt:lpstr>PowerPoint Presentation</vt:lpstr>
      <vt:lpstr>Examples: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of Thirds</dc:title>
  <dc:creator>jim byrne</dc:creator>
  <cp:lastModifiedBy>jim byrne</cp:lastModifiedBy>
  <cp:revision>11</cp:revision>
  <dcterms:created xsi:type="dcterms:W3CDTF">2016-09-12T01:47:09Z</dcterms:created>
  <dcterms:modified xsi:type="dcterms:W3CDTF">2016-09-12T03:42:11Z</dcterms:modified>
</cp:coreProperties>
</file>