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8793" y="470397"/>
            <a:ext cx="283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Speed Square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8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1284"/>
            <a:ext cx="7556313" cy="4876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Names:</a:t>
            </a:r>
          </a:p>
          <a:p>
            <a:pPr lvl="1"/>
            <a:r>
              <a:rPr lang="en-US" sz="3400" dirty="0" smtClean="0"/>
              <a:t>Speed Square</a:t>
            </a:r>
          </a:p>
          <a:p>
            <a:pPr lvl="1"/>
            <a:r>
              <a:rPr lang="en-US" sz="3600" dirty="0" smtClean="0"/>
              <a:t>Rafter Square</a:t>
            </a:r>
          </a:p>
          <a:p>
            <a:pPr lvl="1"/>
            <a:r>
              <a:rPr lang="en-US" sz="3600" dirty="0" smtClean="0"/>
              <a:t>Triangle Square</a:t>
            </a:r>
          </a:p>
          <a:p>
            <a:r>
              <a:rPr lang="en-US" sz="3800" dirty="0" smtClean="0"/>
              <a:t>Materials</a:t>
            </a:r>
          </a:p>
          <a:p>
            <a:pPr lvl="1"/>
            <a:r>
              <a:rPr lang="en-US" sz="3600" dirty="0" smtClean="0"/>
              <a:t>Aluminum </a:t>
            </a:r>
          </a:p>
          <a:p>
            <a:pPr lvl="1"/>
            <a:r>
              <a:rPr lang="en-US" sz="3600" dirty="0" smtClean="0"/>
              <a:t>Steel</a:t>
            </a:r>
          </a:p>
          <a:p>
            <a:pPr lvl="1"/>
            <a:r>
              <a:rPr lang="en-US" sz="3600" dirty="0" smtClean="0"/>
              <a:t>Plastic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215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mark 90 degree angles</a:t>
            </a:r>
          </a:p>
          <a:p>
            <a:pPr lvl="1"/>
            <a:r>
              <a:rPr lang="en-US" dirty="0" smtClean="0"/>
              <a:t>Hence the name Square</a:t>
            </a:r>
          </a:p>
          <a:p>
            <a:r>
              <a:rPr lang="en-US" dirty="0" smtClean="0"/>
              <a:t>Miter Cut 45 degree angles</a:t>
            </a:r>
          </a:p>
          <a:p>
            <a:r>
              <a:rPr lang="en-US" dirty="0" smtClean="0"/>
              <a:t>Protractor: all angles between 0-90 degrees</a:t>
            </a:r>
          </a:p>
          <a:p>
            <a:r>
              <a:rPr lang="en-US" dirty="0" smtClean="0"/>
              <a:t>Rafter Pitch Gauge</a:t>
            </a:r>
          </a:p>
          <a:p>
            <a:r>
              <a:rPr lang="en-US" dirty="0" smtClean="0"/>
              <a:t>Scribe Bar</a:t>
            </a:r>
          </a:p>
          <a:p>
            <a:pPr lvl="1"/>
            <a:r>
              <a:rPr lang="en-US" dirty="0" smtClean="0"/>
              <a:t>Used to measure 1/4 “ intervals down the length if the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3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01659"/>
          </a:xfrm>
        </p:spPr>
        <p:txBody>
          <a:bodyPr/>
          <a:lstStyle/>
          <a:p>
            <a:r>
              <a:rPr lang="en-US" dirty="0" smtClean="0"/>
              <a:t>Activities: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will have a 12” long 2 X 6 piece of lumber</a:t>
            </a:r>
          </a:p>
          <a:p>
            <a:r>
              <a:rPr lang="en-US" dirty="0" smtClean="0"/>
              <a:t>Label 1 side “A” other side “B”</a:t>
            </a:r>
          </a:p>
          <a:p>
            <a:r>
              <a:rPr lang="en-US" sz="4000" dirty="0" smtClean="0"/>
              <a:t>Side “A”</a:t>
            </a:r>
          </a:p>
          <a:p>
            <a:pPr lvl="1"/>
            <a:r>
              <a:rPr lang="en-US" dirty="0" smtClean="0"/>
              <a:t>Measure in 3 inches and scribe a line parallel to the end grain</a:t>
            </a:r>
          </a:p>
          <a:p>
            <a:pPr lvl="1"/>
            <a:r>
              <a:rPr lang="en-US" dirty="0" smtClean="0"/>
              <a:t>Measure 4 inches perpendicular to the edge grain</a:t>
            </a:r>
          </a:p>
          <a:p>
            <a:pPr lvl="1"/>
            <a:r>
              <a:rPr lang="en-US" dirty="0" smtClean="0"/>
              <a:t>Draw a diagonal from the top right corner to the lower left corner.</a:t>
            </a:r>
          </a:p>
          <a:p>
            <a:pPr lvl="1"/>
            <a:r>
              <a:rPr lang="en-US" sz="2400" dirty="0" smtClean="0"/>
              <a:t>What is the measurement of the diagonal?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39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scribe a 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65" y="1746002"/>
            <a:ext cx="7779335" cy="46670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Place foot of speed square against the edge of the board locate measurement on scribe notch and run square along the edge of the board.</a:t>
            </a:r>
          </a:p>
          <a:p>
            <a:pPr lvl="1"/>
            <a:r>
              <a:rPr lang="en-US" dirty="0" smtClean="0"/>
              <a:t>Measure ½” in and scribe a 2 inch long line, 1 inch in from the edge of the board, starting at the leg of the drawn triangle.</a:t>
            </a:r>
          </a:p>
          <a:p>
            <a:pPr lvl="2"/>
            <a:r>
              <a:rPr lang="en-US" dirty="0" smtClean="0"/>
              <a:t>Mark 1” dimension with arrows between the line and edge grain</a:t>
            </a:r>
          </a:p>
          <a:p>
            <a:pPr lvl="1"/>
            <a:r>
              <a:rPr lang="en-US" dirty="0" smtClean="0"/>
              <a:t>Measure 2” from the edge of the board and draw a 3” long line</a:t>
            </a:r>
          </a:p>
          <a:p>
            <a:pPr lvl="2"/>
            <a:r>
              <a:rPr lang="en-US" dirty="0" smtClean="0"/>
              <a:t>Mark the dimensions of the line on the board.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Using the pivot location draw out the 15,30,45,60,75 Degree angles ¾ space between.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Draw a 45 degree angle using both methods on top of each other.</a:t>
            </a:r>
          </a:p>
          <a:p>
            <a:pPr lvl="1"/>
            <a:r>
              <a:rPr lang="en-US" dirty="0" smtClean="0"/>
              <a:t>Draw a 90 line off of the 45 degree line using the diamond cut out.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68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“B”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 out a rafter</a:t>
            </a:r>
          </a:p>
          <a:p>
            <a:r>
              <a:rPr lang="en-US" dirty="0" smtClean="0"/>
              <a:t>Tail cut</a:t>
            </a:r>
          </a:p>
          <a:p>
            <a:r>
              <a:rPr lang="en-US" dirty="0" smtClean="0"/>
              <a:t>Ridge cut</a:t>
            </a:r>
          </a:p>
          <a:p>
            <a:r>
              <a:rPr lang="en-US" dirty="0" smtClean="0"/>
              <a:t>Birds mouth cut </a:t>
            </a:r>
            <a:r>
              <a:rPr lang="en-US" smtClean="0"/>
              <a:t>multiple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5088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451</TotalTime>
  <Words>297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PowerPoint Presentation</vt:lpstr>
      <vt:lpstr>What is it?</vt:lpstr>
      <vt:lpstr>Measurements</vt:lpstr>
      <vt:lpstr>Activities:</vt:lpstr>
      <vt:lpstr>How to scribe a line:</vt:lpstr>
      <vt:lpstr>Side “B”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byrne</dc:creator>
  <cp:lastModifiedBy>jim byrne</cp:lastModifiedBy>
  <cp:revision>11</cp:revision>
  <cp:lastPrinted>2017-10-29T18:40:04Z</cp:lastPrinted>
  <dcterms:created xsi:type="dcterms:W3CDTF">2017-10-29T18:36:49Z</dcterms:created>
  <dcterms:modified xsi:type="dcterms:W3CDTF">2017-10-30T02:08:43Z</dcterms:modified>
</cp:coreProperties>
</file>