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7,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7,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35099" y="569530"/>
            <a:ext cx="67319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7200" b="1" i="1" smtClean="0">
                <a:ln w="12700">
                  <a:solidFill>
                    <a:srgbClr val="434342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Tool</a:t>
            </a:r>
            <a:r>
              <a:rPr lang="en-US" sz="7200" b="1" i="1" smtClean="0">
                <a:ln w="12700">
                  <a:solidFill>
                    <a:srgbClr val="434342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7200" b="1" i="1" dirty="0" smtClean="0">
                <a:ln w="12700">
                  <a:solidFill>
                    <a:srgbClr val="434342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Safety Rules:</a:t>
            </a:r>
          </a:p>
          <a:p>
            <a:pPr lvl="0" algn="ctr"/>
            <a:endParaRPr lang="en-US" sz="7200" b="1" i="1" dirty="0">
              <a:ln w="12700">
                <a:solidFill>
                  <a:srgbClr val="434342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 algn="ctr"/>
            <a:r>
              <a:rPr lang="en-US" sz="7200" b="1" i="1" dirty="0" smtClean="0">
                <a:ln w="12700">
                  <a:solidFill>
                    <a:srgbClr val="434342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Mandatory</a:t>
            </a:r>
            <a:endParaRPr lang="en-US" sz="7200" b="1" i="1" dirty="0">
              <a:ln w="12700">
                <a:solidFill>
                  <a:srgbClr val="434342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781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BandSaw</a:t>
            </a:r>
            <a:r>
              <a:rPr lang="en-US" dirty="0" smtClean="0"/>
              <a:t> Safety: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1- Always ASK Permission</a:t>
            </a:r>
          </a:p>
          <a:p>
            <a:r>
              <a:rPr lang="en-US" sz="1800" dirty="0" smtClean="0"/>
              <a:t>2- WEAR SAFETY GOOGLES</a:t>
            </a:r>
          </a:p>
          <a:p>
            <a:r>
              <a:rPr lang="en-US" sz="1800" dirty="0" smtClean="0"/>
              <a:t>3- Tell ME what you are cutting</a:t>
            </a:r>
          </a:p>
          <a:p>
            <a:r>
              <a:rPr lang="en-US" sz="1800" dirty="0" smtClean="0"/>
              <a:t>4- Check doors(closed and locked)</a:t>
            </a:r>
          </a:p>
          <a:p>
            <a:r>
              <a:rPr lang="en-US" sz="1800" dirty="0" smtClean="0"/>
              <a:t>5- Adjust upper Guard Assembly 1/8’ above project</a:t>
            </a:r>
          </a:p>
          <a:p>
            <a:r>
              <a:rPr lang="en-US" sz="1800" dirty="0" smtClean="0"/>
              <a:t>6- Keep Fingers away from cutting blade</a:t>
            </a:r>
          </a:p>
          <a:p>
            <a:r>
              <a:rPr lang="en-US" sz="1800" dirty="0" smtClean="0"/>
              <a:t>7- If you hear clicking as you cut ( IF YES SHUT OFF MACHINE)</a:t>
            </a:r>
          </a:p>
          <a:p>
            <a:r>
              <a:rPr lang="en-US" sz="1800" dirty="0" smtClean="0"/>
              <a:t>8- Make sure GUARDS are locked</a:t>
            </a:r>
          </a:p>
          <a:p>
            <a:r>
              <a:rPr lang="en-US" sz="1800" dirty="0" smtClean="0"/>
              <a:t>9- Do not cut sharp curves</a:t>
            </a:r>
          </a:p>
          <a:p>
            <a:r>
              <a:rPr lang="en-US" sz="1800" dirty="0" smtClean="0"/>
              <a:t>10- Make relief cuts when necessary</a:t>
            </a:r>
          </a:p>
          <a:p>
            <a:r>
              <a:rPr lang="en-US" sz="1800" dirty="0" smtClean="0"/>
              <a:t>11- Always leave line on wood</a:t>
            </a:r>
          </a:p>
          <a:p>
            <a:r>
              <a:rPr lang="en-US" sz="1800" dirty="0" smtClean="0"/>
              <a:t>12- Never use hands to remove scrap</a:t>
            </a:r>
          </a:p>
          <a:p>
            <a:r>
              <a:rPr lang="en-US" sz="1800" dirty="0" smtClean="0"/>
              <a:t>13- Do Not wood too fast</a:t>
            </a:r>
          </a:p>
          <a:p>
            <a:r>
              <a:rPr lang="en-US" sz="1800" dirty="0" smtClean="0"/>
              <a:t>14- Do NOT back out of cuts</a:t>
            </a:r>
          </a:p>
          <a:p>
            <a:r>
              <a:rPr lang="en-US" sz="1800" dirty="0" smtClean="0"/>
              <a:t>15- Always Shut OFF and Apply brake</a:t>
            </a:r>
          </a:p>
        </p:txBody>
      </p:sp>
    </p:spTree>
    <p:extLst>
      <p:ext uri="{BB962C8B-B14F-4D97-AF65-F5344CB8AC3E}">
        <p14:creationId xmlns:p14="http://schemas.microsoft.com/office/powerpoint/2010/main" val="134330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92222"/>
            <a:ext cx="7520940" cy="548640"/>
          </a:xfrm>
        </p:spPr>
        <p:txBody>
          <a:bodyPr/>
          <a:lstStyle/>
          <a:p>
            <a:r>
              <a:rPr lang="en-US" dirty="0" smtClean="0"/>
              <a:t>Surface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640862"/>
            <a:ext cx="7520940" cy="3579849"/>
          </a:xfrm>
        </p:spPr>
        <p:txBody>
          <a:bodyPr>
            <a:noAutofit/>
          </a:bodyPr>
          <a:lstStyle/>
          <a:p>
            <a:r>
              <a:rPr lang="en-US" sz="1800" dirty="0" smtClean="0"/>
              <a:t>1- ALWAYS ASK PERMISSION</a:t>
            </a:r>
          </a:p>
          <a:p>
            <a:r>
              <a:rPr lang="en-US" sz="1800" dirty="0" smtClean="0"/>
              <a:t>2- WEAR SAFETY GOOGLES</a:t>
            </a:r>
          </a:p>
          <a:p>
            <a:r>
              <a:rPr lang="en-US" sz="1800" dirty="0" smtClean="0"/>
              <a:t>3- Tell ME what you are cutting</a:t>
            </a:r>
          </a:p>
          <a:p>
            <a:r>
              <a:rPr lang="en-US" sz="1800" dirty="0" smtClean="0"/>
              <a:t>4- Check wood for defects (Knots)</a:t>
            </a:r>
          </a:p>
          <a:p>
            <a:r>
              <a:rPr lang="en-US" sz="1800" dirty="0" smtClean="0"/>
              <a:t>5- Never Surface Paint, Varnish or Glue</a:t>
            </a:r>
          </a:p>
          <a:p>
            <a:r>
              <a:rPr lang="en-US" sz="1800" dirty="0" smtClean="0"/>
              <a:t>6- Board should have one true side</a:t>
            </a:r>
          </a:p>
          <a:p>
            <a:r>
              <a:rPr lang="en-US" sz="1800" dirty="0" smtClean="0"/>
              <a:t>7- Stand to side, NEVER DIRECTLY BEHIND</a:t>
            </a:r>
          </a:p>
          <a:p>
            <a:r>
              <a:rPr lang="en-US" sz="1800" dirty="0" smtClean="0"/>
              <a:t>8-NEVER plane board under 10 inches</a:t>
            </a:r>
          </a:p>
          <a:p>
            <a:r>
              <a:rPr lang="en-US" sz="1800" dirty="0" smtClean="0"/>
              <a:t>9-Always plane with GRAIN</a:t>
            </a:r>
          </a:p>
          <a:p>
            <a:r>
              <a:rPr lang="en-US" sz="1800" dirty="0" smtClean="0"/>
              <a:t>10-Let go of wood as soon as machine grabs</a:t>
            </a:r>
          </a:p>
          <a:p>
            <a:r>
              <a:rPr lang="en-US" sz="1800" dirty="0" smtClean="0"/>
              <a:t>11-Never LOOK into planner</a:t>
            </a:r>
          </a:p>
          <a:p>
            <a:r>
              <a:rPr lang="en-US" sz="1800" dirty="0" smtClean="0"/>
              <a:t>12-If board gets stuck turn machine OFF, lower bed</a:t>
            </a:r>
          </a:p>
          <a:p>
            <a:r>
              <a:rPr lang="en-US" sz="1800" dirty="0" smtClean="0"/>
              <a:t>13-Do not wear loose clothing</a:t>
            </a:r>
          </a:p>
          <a:p>
            <a:r>
              <a:rPr lang="en-US" sz="1800" dirty="0" smtClean="0"/>
              <a:t>14-Guide long pieces out</a:t>
            </a:r>
          </a:p>
          <a:p>
            <a:r>
              <a:rPr lang="en-US" sz="1800" dirty="0" smtClean="0"/>
              <a:t>15- Start wood straight, NOT on angle</a:t>
            </a:r>
          </a:p>
          <a:p>
            <a:r>
              <a:rPr lang="en-US" sz="1800" dirty="0" smtClean="0"/>
              <a:t>16- Remove MAXIMUM of 1 turn on wheel each pass</a:t>
            </a:r>
            <a:endParaRPr lang="en-US" sz="1800" dirty="0"/>
          </a:p>
        </p:txBody>
      </p:sp>
      <p:pic>
        <p:nvPicPr>
          <p:cNvPr id="4" name="Picture 3" descr="photo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00487" y="563359"/>
            <a:ext cx="4506872" cy="338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788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1-Ask Permission</a:t>
            </a:r>
          </a:p>
          <a:p>
            <a:r>
              <a:rPr lang="en-US" sz="1800" dirty="0" smtClean="0"/>
              <a:t>2-Wear safety Glasses</a:t>
            </a:r>
          </a:p>
          <a:p>
            <a:r>
              <a:rPr lang="en-US" sz="1800" dirty="0" smtClean="0"/>
              <a:t>3-Tell ME what YOU are Cutting</a:t>
            </a:r>
          </a:p>
          <a:p>
            <a:r>
              <a:rPr lang="en-US" sz="1800" dirty="0" smtClean="0"/>
              <a:t>4-Always keep the guard in place</a:t>
            </a:r>
          </a:p>
          <a:p>
            <a:r>
              <a:rPr lang="en-US" sz="1800" dirty="0" smtClean="0"/>
              <a:t>5-Lock all parts of the machine</a:t>
            </a:r>
          </a:p>
          <a:p>
            <a:r>
              <a:rPr lang="en-US" sz="1800" dirty="0" smtClean="0"/>
              <a:t>6- Use push stick for pieces 4 inches or less</a:t>
            </a:r>
          </a:p>
          <a:p>
            <a:r>
              <a:rPr lang="en-US" sz="1800" dirty="0" smtClean="0"/>
              <a:t>7- Never joint wood under 11 inches</a:t>
            </a:r>
          </a:p>
          <a:p>
            <a:r>
              <a:rPr lang="en-US" sz="1800" dirty="0" smtClean="0"/>
              <a:t>8- Keep fingers above your piece of wood</a:t>
            </a:r>
          </a:p>
          <a:p>
            <a:r>
              <a:rPr lang="en-US" sz="1800" dirty="0" smtClean="0"/>
              <a:t>9- Stand to the left of the machine</a:t>
            </a:r>
          </a:p>
          <a:p>
            <a:r>
              <a:rPr lang="en-US" sz="1800" dirty="0" smtClean="0"/>
              <a:t>10-Check table for Square</a:t>
            </a:r>
          </a:p>
          <a:p>
            <a:r>
              <a:rPr lang="en-US" sz="1800" dirty="0" smtClean="0"/>
              <a:t>11- Hold board tight against fence</a:t>
            </a:r>
          </a:p>
          <a:p>
            <a:r>
              <a:rPr lang="en-US" sz="1800" dirty="0" smtClean="0"/>
              <a:t>12-Check wood for knots and other defects</a:t>
            </a:r>
          </a:p>
          <a:p>
            <a:r>
              <a:rPr lang="en-US" sz="1800" dirty="0" smtClean="0"/>
              <a:t>13-When face jointing use push stick</a:t>
            </a:r>
          </a:p>
          <a:p>
            <a:r>
              <a:rPr lang="en-US" sz="1800" dirty="0" smtClean="0"/>
              <a:t>14- NEVER JOINT END GRAIN</a:t>
            </a:r>
          </a:p>
        </p:txBody>
      </p:sp>
      <p:pic>
        <p:nvPicPr>
          <p:cNvPr id="4" name="Picture 3" descr="photo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18126" y="589411"/>
            <a:ext cx="4715283" cy="353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940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Tablesaw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1- ASK permission to use machine</a:t>
            </a:r>
          </a:p>
          <a:p>
            <a:r>
              <a:rPr lang="en-US" sz="1800" dirty="0" smtClean="0"/>
              <a:t>2- Wear Safety Glasses</a:t>
            </a:r>
          </a:p>
          <a:p>
            <a:r>
              <a:rPr lang="en-US" sz="1800" dirty="0" smtClean="0"/>
              <a:t>3- Tell me what you are cutting</a:t>
            </a:r>
          </a:p>
          <a:p>
            <a:r>
              <a:rPr lang="en-US" sz="1800" dirty="0" smtClean="0"/>
              <a:t>4- Adjust blade ¼’ above the wood</a:t>
            </a:r>
          </a:p>
          <a:p>
            <a:r>
              <a:rPr lang="en-US" sz="1800" dirty="0" smtClean="0"/>
              <a:t>5-Blade Guard Down</a:t>
            </a:r>
          </a:p>
          <a:p>
            <a:r>
              <a:rPr lang="en-US" sz="1800" dirty="0" smtClean="0"/>
              <a:t>6-Use push stick for pieces under 4 inches</a:t>
            </a:r>
          </a:p>
          <a:p>
            <a:r>
              <a:rPr lang="en-US" sz="1800" dirty="0" smtClean="0"/>
              <a:t>7- Stand to the Left or Right of the blade</a:t>
            </a:r>
          </a:p>
          <a:p>
            <a:r>
              <a:rPr lang="en-US" sz="1800" dirty="0" smtClean="0"/>
              <a:t>8-Make Adjustments with POWER OFF</a:t>
            </a:r>
          </a:p>
          <a:p>
            <a:r>
              <a:rPr lang="en-US" sz="1800" dirty="0" smtClean="0"/>
              <a:t>9- Do not remove wood scraps with hands</a:t>
            </a:r>
          </a:p>
          <a:p>
            <a:r>
              <a:rPr lang="en-US" sz="1800" dirty="0" smtClean="0"/>
              <a:t>10-Adjust cutting angle to 90 degrees (Use square to check</a:t>
            </a:r>
          </a:p>
          <a:p>
            <a:r>
              <a:rPr lang="en-US" sz="1800" dirty="0" smtClean="0"/>
              <a:t>11- Never use Miter gauge while Ripping</a:t>
            </a:r>
          </a:p>
          <a:p>
            <a:r>
              <a:rPr lang="en-US" sz="1800" dirty="0" smtClean="0"/>
              <a:t>12 Never use Ripping fence while Crosscutting</a:t>
            </a:r>
          </a:p>
          <a:p>
            <a:r>
              <a:rPr lang="en-US" sz="1800" dirty="0" smtClean="0"/>
              <a:t>13- When Ripping ALWAYS use Rip Fence</a:t>
            </a:r>
          </a:p>
          <a:p>
            <a:r>
              <a:rPr lang="en-US" sz="1800" dirty="0" smtClean="0"/>
              <a:t>14-Never cut FREEHAND</a:t>
            </a:r>
            <a:endParaRPr lang="en-US" sz="1800" dirty="0"/>
          </a:p>
        </p:txBody>
      </p:sp>
      <p:pic>
        <p:nvPicPr>
          <p:cNvPr id="4" name="Picture 3" descr="photo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47435" y="306100"/>
            <a:ext cx="4402665" cy="3790461"/>
          </a:xfrm>
          <a:prstGeom prst="rect">
            <a:avLst/>
          </a:prstGeom>
        </p:spPr>
      </p:pic>
      <p:pic>
        <p:nvPicPr>
          <p:cNvPr id="5" name="Picture 4" descr="photo 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231" y="5040925"/>
            <a:ext cx="2422767" cy="181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393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91440"/>
            <a:ext cx="7520940" cy="548640"/>
          </a:xfrm>
        </p:spPr>
        <p:txBody>
          <a:bodyPr/>
          <a:lstStyle/>
          <a:p>
            <a:r>
              <a:rPr lang="en-US" dirty="0" smtClean="0"/>
              <a:t>Radial Arm </a:t>
            </a:r>
            <a:r>
              <a:rPr lang="en-US" dirty="0" err="1" smtClean="0"/>
              <a:t>SAw</a:t>
            </a:r>
            <a:endParaRPr lang="en-US" dirty="0"/>
          </a:p>
        </p:txBody>
      </p:sp>
      <p:pic>
        <p:nvPicPr>
          <p:cNvPr id="4" name="Picture 3" descr="photo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470769" y="293076"/>
            <a:ext cx="3966308" cy="338015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231" y="686413"/>
            <a:ext cx="7718669" cy="6187218"/>
          </a:xfrm>
        </p:spPr>
        <p:txBody>
          <a:bodyPr>
            <a:noAutofit/>
          </a:bodyPr>
          <a:lstStyle/>
          <a:p>
            <a:r>
              <a:rPr lang="en-US" sz="1800" i="1" dirty="0" smtClean="0"/>
              <a:t>1- Always ask permission</a:t>
            </a:r>
          </a:p>
          <a:p>
            <a:r>
              <a:rPr lang="en-US" sz="1800" dirty="0" smtClean="0"/>
              <a:t>2- WEAR SAFETY GLASSES</a:t>
            </a:r>
          </a:p>
          <a:p>
            <a:r>
              <a:rPr lang="en-US" sz="1800" dirty="0" smtClean="0"/>
              <a:t>3- Cross Cuts Only</a:t>
            </a:r>
          </a:p>
          <a:p>
            <a:r>
              <a:rPr lang="en-US" sz="1800" dirty="0" smtClean="0"/>
              <a:t>3- Tell ME what YOU are cutting</a:t>
            </a:r>
          </a:p>
          <a:p>
            <a:r>
              <a:rPr lang="en-US" sz="1800" dirty="0" smtClean="0"/>
              <a:t>4- Make sure saw is cutting at 90 Degrees</a:t>
            </a:r>
          </a:p>
          <a:p>
            <a:r>
              <a:rPr lang="en-US" sz="1800" dirty="0" smtClean="0"/>
              <a:t>5- CLEAN OFF TABLE ( SAW DUST)</a:t>
            </a:r>
          </a:p>
          <a:p>
            <a:r>
              <a:rPr lang="en-US" sz="1800" dirty="0" smtClean="0"/>
              <a:t>6- Stand to the left side of the saw</a:t>
            </a:r>
          </a:p>
          <a:p>
            <a:r>
              <a:rPr lang="en-US" sz="1800" dirty="0" smtClean="0"/>
              <a:t>7- Grab SAW handle with right hand</a:t>
            </a:r>
          </a:p>
          <a:p>
            <a:r>
              <a:rPr lang="en-US" sz="1800" dirty="0" smtClean="0"/>
              <a:t>8- Hold wood down with left hand up against fence</a:t>
            </a:r>
          </a:p>
          <a:p>
            <a:r>
              <a:rPr lang="en-US" sz="1800" dirty="0" smtClean="0"/>
              <a:t>9- Keep hands minimum of 6 INCHES from cutting blade( Keep hands out of </a:t>
            </a:r>
            <a:r>
              <a:rPr lang="en-US" sz="1800" dirty="0" err="1" smtClean="0"/>
              <a:t>redzone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10- Keep A good Base</a:t>
            </a:r>
          </a:p>
          <a:p>
            <a:r>
              <a:rPr lang="en-US" sz="1800" dirty="0" smtClean="0"/>
              <a:t>11- Adjust the anti-kick back</a:t>
            </a:r>
          </a:p>
          <a:p>
            <a:r>
              <a:rPr lang="en-US" sz="1800" dirty="0" smtClean="0"/>
              <a:t>12- Adjust the saw blade ¼” below wood</a:t>
            </a:r>
          </a:p>
          <a:p>
            <a:r>
              <a:rPr lang="en-US" sz="1800" dirty="0" smtClean="0"/>
              <a:t>13- Cut through wood and return blade to rear of table</a:t>
            </a:r>
          </a:p>
          <a:p>
            <a:r>
              <a:rPr lang="en-US" sz="1800" dirty="0" smtClean="0"/>
              <a:t>14- Shut saw OFF</a:t>
            </a:r>
          </a:p>
          <a:p>
            <a:r>
              <a:rPr lang="en-US" sz="1800" dirty="0" smtClean="0"/>
              <a:t>15- DO NOT REMOVE SCRAP WITH HANDS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25115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Bandsaw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1-Always ask permission</a:t>
            </a:r>
          </a:p>
          <a:p>
            <a:r>
              <a:rPr lang="en-US" sz="1800" dirty="0" smtClean="0"/>
              <a:t>2-WEAR SAFETY GLASSES</a:t>
            </a:r>
          </a:p>
          <a:p>
            <a:r>
              <a:rPr lang="en-US" sz="1800" dirty="0" smtClean="0"/>
              <a:t>3- Tell ME what YOU are cutting</a:t>
            </a:r>
          </a:p>
          <a:p>
            <a:r>
              <a:rPr lang="en-US" sz="1800" dirty="0" smtClean="0"/>
              <a:t>4- Check Doors (closed and locked)</a:t>
            </a:r>
          </a:p>
          <a:p>
            <a:r>
              <a:rPr lang="en-US" sz="1800" dirty="0" smtClean="0"/>
              <a:t>5- Adjust upper Guard Assemble 1/8” above wood</a:t>
            </a:r>
          </a:p>
          <a:p>
            <a:r>
              <a:rPr lang="en-US" sz="1800" dirty="0" smtClean="0"/>
              <a:t>6- Keep Fingers away from blade</a:t>
            </a:r>
          </a:p>
          <a:p>
            <a:r>
              <a:rPr lang="en-US" sz="1800" dirty="0" smtClean="0"/>
              <a:t>7- If you hear clicking as you cut Shut it Off</a:t>
            </a:r>
          </a:p>
          <a:p>
            <a:r>
              <a:rPr lang="en-US" sz="1800" dirty="0" smtClean="0"/>
              <a:t>8-Make sure GUARDS are locked</a:t>
            </a:r>
          </a:p>
          <a:p>
            <a:r>
              <a:rPr lang="en-US" sz="1800" dirty="0" smtClean="0"/>
              <a:t>9-Do NOT cut sharp curves</a:t>
            </a:r>
          </a:p>
          <a:p>
            <a:r>
              <a:rPr lang="en-US" sz="1800" dirty="0" smtClean="0"/>
              <a:t>10-Make relief cuts when necessary</a:t>
            </a:r>
          </a:p>
          <a:p>
            <a:r>
              <a:rPr lang="en-US" sz="1800" dirty="0" smtClean="0"/>
              <a:t>11- Always Leave line on wood</a:t>
            </a:r>
          </a:p>
          <a:p>
            <a:r>
              <a:rPr lang="en-US" sz="1800" dirty="0" smtClean="0"/>
              <a:t>12- Never use hands to remove Scrap</a:t>
            </a:r>
          </a:p>
          <a:p>
            <a:r>
              <a:rPr lang="en-US" sz="1800" dirty="0" smtClean="0"/>
              <a:t>13- Do NOT push too fast</a:t>
            </a:r>
          </a:p>
          <a:p>
            <a:r>
              <a:rPr lang="en-US" sz="1800" dirty="0" smtClean="0"/>
              <a:t>14- Do NOT back out of cuts</a:t>
            </a:r>
          </a:p>
          <a:p>
            <a:r>
              <a:rPr lang="en-US" sz="1800" dirty="0" smtClean="0"/>
              <a:t>15- Always SHUT OFF and APPLY BRAKE</a:t>
            </a:r>
          </a:p>
        </p:txBody>
      </p:sp>
      <p:pic>
        <p:nvPicPr>
          <p:cNvPr id="4" name="Picture 3" descr="photo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47844" y="1348155"/>
            <a:ext cx="5744307" cy="304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401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75</TotalTime>
  <Words>743</Words>
  <Application>Microsoft Macintosh PowerPoint</Application>
  <PresentationFormat>On-screen Show (4:3)</PresentationFormat>
  <Paragraphs>99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PowerPoint Presentation</vt:lpstr>
      <vt:lpstr>BandSaw Safety:</vt:lpstr>
      <vt:lpstr>Surface Planner</vt:lpstr>
      <vt:lpstr>Jointer:</vt:lpstr>
      <vt:lpstr>Tablesaw:</vt:lpstr>
      <vt:lpstr>Radial Arm SAw</vt:lpstr>
      <vt:lpstr>Bandsaw: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byrne</dc:creator>
  <cp:lastModifiedBy>jim byrne</cp:lastModifiedBy>
  <cp:revision>17</cp:revision>
  <cp:lastPrinted>2012-09-12T19:06:09Z</cp:lastPrinted>
  <dcterms:created xsi:type="dcterms:W3CDTF">2012-09-07T11:01:46Z</dcterms:created>
  <dcterms:modified xsi:type="dcterms:W3CDTF">2016-09-07T20:17:02Z</dcterms:modified>
</cp:coreProperties>
</file>